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77" r:id="rId2"/>
    <p:sldId id="312" r:id="rId3"/>
    <p:sldId id="351" r:id="rId4"/>
    <p:sldId id="349" r:id="rId5"/>
    <p:sldId id="344" r:id="rId6"/>
    <p:sldId id="313" r:id="rId7"/>
  </p:sldIdLst>
  <p:sldSz cx="12192000" cy="6858000"/>
  <p:notesSz cx="6858000" cy="9144000"/>
  <p:embeddedFontLst>
    <p:embeddedFont>
      <p:font typeface="Quicksand" charset="0"/>
      <p:regular r:id="rId9"/>
      <p:bold r:id="rId10"/>
    </p:embeddedFont>
    <p:embeddedFont>
      <p:font typeface="Arial Unicode MS" pitchFamily="34" charset="-128"/>
      <p:regular r:id="rId11"/>
    </p:embeddedFont>
    <p:embeddedFont>
      <p:font typeface="Modak" charset="0"/>
      <p:regular r:id="rId12"/>
    </p:embeddedFon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Malgun Gothic" pitchFamily="34" charset="-127"/>
      <p:regular r:id="rId17"/>
      <p:bold r:id="rId18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DEE58"/>
    <a:srgbClr val="F19C19"/>
    <a:srgbClr val="D4291A"/>
    <a:srgbClr val="F6CB39"/>
    <a:srgbClr val="FF6C73"/>
    <a:srgbClr val="FFBBBF"/>
    <a:srgbClr val="FBAAAF"/>
    <a:srgbClr val="116391"/>
    <a:srgbClr val="32A5E6"/>
    <a:srgbClr val="47C2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3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20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pPr/>
              <a:t>2026-01-22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3.svg"/><Relationship Id="rId9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ptmon.com/" TargetMode="External"/><Relationship Id="rId3" Type="http://schemas.openxmlformats.org/officeDocument/2006/relationships/image" Target="../media/image12.png"/><Relationship Id="rId7" Type="http://schemas.openxmlformats.org/officeDocument/2006/relationships/hyperlink" Target="https://pptmon.com/" TargetMode="External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hyperlink" Target="http://pptmon.com/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pptmon.com/" TargetMode="External"/><Relationship Id="rId5" Type="http://schemas.openxmlformats.org/officeDocument/2006/relationships/image" Target="../media/image6.png"/><Relationship Id="rId10" Type="http://schemas.openxmlformats.org/officeDocument/2006/relationships/hyperlink" Target="http://www.pptmon.com/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s://pptmon.com/" TargetMode="Externa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pptmon.com/" TargetMode="External"/><Relationship Id="rId5" Type="http://schemas.openxmlformats.org/officeDocument/2006/relationships/image" Target="../media/image9.png"/><Relationship Id="rId10" Type="http://schemas.openxmlformats.org/officeDocument/2006/relationships/hyperlink" Target="http://www.pptmon.com/" TargetMode="External"/><Relationship Id="rId4" Type="http://schemas.openxmlformats.org/officeDocument/2006/relationships/image" Target="../media/image8.png"/><Relationship Id="rId9" Type="http://schemas.openxmlformats.org/officeDocument/2006/relationships/hyperlink" Target="https://pptmon.com/" TargetMode="Externa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2.png"/><Relationship Id="rId4" Type="http://schemas.openxmlformats.org/officeDocument/2006/relationships/image" Target="../media/image3.svg"/><Relationship Id="rId9" Type="http://schemas.openxmlformats.org/officeDocument/2006/relationships/image" Target="../media/image11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2.png"/><Relationship Id="rId4" Type="http://schemas.openxmlformats.org/officeDocument/2006/relationships/image" Target="../media/image3.svg"/><Relationship Id="rId9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4.png"/><Relationship Id="rId4" Type="http://schemas.openxmlformats.org/officeDocument/2006/relationships/image" Target="../media/image3.svg"/><Relationship Id="rId9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xmlns="" id="{79163576-6338-494A-A5F6-566F690471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5771192" y="6911951"/>
            <a:ext cx="2239204" cy="246221"/>
          </a:xfrm>
          <a:prstGeom prst="rect">
            <a:avLst/>
          </a:prstGeom>
        </p:spPr>
      </p:pic>
      <p:sp>
        <p:nvSpPr>
          <p:cNvPr id="8" name="TextBox 7">
            <a:hlinkClick r:id="rId5"/>
            <a:extLst>
              <a:ext uri="{FF2B5EF4-FFF2-40B4-BE49-F238E27FC236}">
                <a16:creationId xmlns:a16="http://schemas.microsoft.com/office/drawing/2014/main" xmlns="" id="{50119883-EB3E-46CC-8E37-277B98ED861C}"/>
              </a:ext>
            </a:extLst>
          </p:cNvPr>
          <p:cNvSpPr txBox="1"/>
          <p:nvPr userDrawn="1"/>
        </p:nvSpPr>
        <p:spPr>
          <a:xfrm>
            <a:off x="4181605" y="6967672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그림 41">
            <a:extLst>
              <a:ext uri="{FF2B5EF4-FFF2-40B4-BE49-F238E27FC236}">
                <a16:creationId xmlns:a16="http://schemas.microsoft.com/office/drawing/2014/main" xmlns="" id="{BB683083-6062-42D2-A735-97C2DDD21C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713"/>
          <a:stretch/>
        </p:blipFill>
        <p:spPr>
          <a:xfrm flipH="1">
            <a:off x="314435" y="3277920"/>
            <a:ext cx="4943233" cy="3580080"/>
          </a:xfrm>
          <a:prstGeom prst="rect">
            <a:avLst/>
          </a:prstGeom>
          <a:effectLst>
            <a:outerShdw blurRad="228600" sx="101000" sy="101000" algn="ctr" rotWithShape="0">
              <a:prstClr val="black">
                <a:alpha val="17000"/>
              </a:prstClr>
            </a:outerShdw>
          </a:effectLst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xmlns="" id="{4849389F-0934-4228-A0C2-368BF47E732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482324" y="150130"/>
            <a:ext cx="5554034" cy="2741505"/>
          </a:xfrm>
          <a:prstGeom prst="rect">
            <a:avLst/>
          </a:prstGeom>
          <a:effectLst>
            <a:outerShdw blurRad="228600" sx="101000" sy="101000" algn="ctr" rotWithShape="0">
              <a:prstClr val="black">
                <a:alpha val="17000"/>
              </a:prstClr>
            </a:outerShdw>
          </a:effectLst>
        </p:spPr>
      </p:pic>
      <p:pic>
        <p:nvPicPr>
          <p:cNvPr id="47" name="그림 46">
            <a:extLst>
              <a:ext uri="{FF2B5EF4-FFF2-40B4-BE49-F238E27FC236}">
                <a16:creationId xmlns:a16="http://schemas.microsoft.com/office/drawing/2014/main" xmlns="" id="{9C4B6683-9A1E-46C3-A2BC-3AAD407136B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17158" y="166855"/>
            <a:ext cx="5610853" cy="2571049"/>
          </a:xfrm>
          <a:prstGeom prst="rect">
            <a:avLst/>
          </a:prstGeom>
          <a:effectLst>
            <a:outerShdw blurRad="228600" sx="101000" sy="101000" algn="ctr" rotWithShape="0">
              <a:prstClr val="black">
                <a:alpha val="17000"/>
              </a:prstClr>
            </a:outerShdw>
          </a:effectLst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xmlns="" id="{262DF07A-9BA5-410E-BF03-217FB704613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482324" y="3673281"/>
            <a:ext cx="5518523" cy="3181851"/>
          </a:xfrm>
          <a:prstGeom prst="rect">
            <a:avLst/>
          </a:prstGeom>
          <a:effectLst>
            <a:outerShdw blurRad="228600" sx="101000" sy="101000" algn="ctr" rotWithShape="0">
              <a:prstClr val="black">
                <a:alpha val="1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54948787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33B15FE8-A684-4240-A1E6-AF17240BE8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428"/>
          <a:stretch/>
        </p:blipFill>
        <p:spPr>
          <a:xfrm>
            <a:off x="0" y="4456095"/>
            <a:ext cx="3922436" cy="2401905"/>
          </a:xfrm>
          <a:prstGeom prst="rect">
            <a:avLst/>
          </a:prstGeom>
          <a:effectLst>
            <a:outerShdw blurRad="152400" sx="101000" sy="101000" algn="ctr" rotWithShape="0">
              <a:prstClr val="black">
                <a:alpha val="12000"/>
              </a:prstClr>
            </a:outerShdw>
          </a:effectLst>
        </p:spPr>
      </p:pic>
      <p:pic>
        <p:nvPicPr>
          <p:cNvPr id="9" name="Graphic 3">
            <a:hlinkClick r:id="rId3"/>
            <a:extLst>
              <a:ext uri="{FF2B5EF4-FFF2-40B4-BE49-F238E27FC236}">
                <a16:creationId xmlns:a16="http://schemas.microsoft.com/office/drawing/2014/main" xmlns="" id="{F7913570-6CB2-43A0-A172-2ECC013268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11951"/>
            <a:ext cx="2239204" cy="246221"/>
          </a:xfrm>
          <a:prstGeom prst="rect">
            <a:avLst/>
          </a:prstGeom>
        </p:spPr>
      </p:pic>
      <p:sp>
        <p:nvSpPr>
          <p:cNvPr id="10" name="TextBox 9">
            <a:hlinkClick r:id="rId6"/>
            <a:extLst>
              <a:ext uri="{FF2B5EF4-FFF2-40B4-BE49-F238E27FC236}">
                <a16:creationId xmlns:a16="http://schemas.microsoft.com/office/drawing/2014/main" xmlns="" id="{30030354-0B43-41DE-8E25-2CB0F9E34D0E}"/>
              </a:ext>
            </a:extLst>
          </p:cNvPr>
          <p:cNvSpPr txBox="1"/>
          <p:nvPr userDrawn="1"/>
        </p:nvSpPr>
        <p:spPr>
          <a:xfrm>
            <a:off x="4181605" y="6967672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xmlns="" id="{ACD4287D-7672-4652-A744-417EE9EC7326}"/>
              </a:ext>
            </a:extLst>
          </p:cNvPr>
          <p:cNvSpPr/>
          <p:nvPr userDrawn="1"/>
        </p:nvSpPr>
        <p:spPr>
          <a:xfrm>
            <a:off x="934710" y="1249200"/>
            <a:ext cx="4359600" cy="4359600"/>
          </a:xfrm>
          <a:prstGeom prst="roundRect">
            <a:avLst>
              <a:gd name="adj" fmla="val 4303"/>
            </a:avLst>
          </a:prstGeom>
          <a:solidFill>
            <a:schemeClr val="bg1">
              <a:alpha val="50000"/>
            </a:schemeClr>
          </a:solidFill>
          <a:ln w="9525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lvl="0" algn="ctr"/>
            <a:endParaRPr lang="ko-KR" altLang="en-US" sz="2400">
              <a:solidFill>
                <a:srgbClr val="FBAAAF"/>
              </a:solidFill>
              <a:latin typeface="+mj-lt"/>
            </a:endParaRPr>
          </a:p>
        </p:txBody>
      </p:sp>
      <p:sp>
        <p:nvSpPr>
          <p:cNvPr id="8" name="그림 개체 틀 12">
            <a:extLst>
              <a:ext uri="{FF2B5EF4-FFF2-40B4-BE49-F238E27FC236}">
                <a16:creationId xmlns:a16="http://schemas.microsoft.com/office/drawing/2014/main" xmlns="" id="{406557D7-B93E-417B-BA04-530B4850F5A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17590" y="1428751"/>
            <a:ext cx="4000509" cy="4000498"/>
          </a:xfrm>
          <a:prstGeom prst="roundRect">
            <a:avLst>
              <a:gd name="adj" fmla="val 249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marR="0" indent="0" algn="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xmlns="" id="{7E93FACD-C964-4C95-8409-6689C09FA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42" r="2801"/>
          <a:stretch/>
        </p:blipFill>
        <p:spPr>
          <a:xfrm>
            <a:off x="8142181" y="0"/>
            <a:ext cx="4049819" cy="2379828"/>
          </a:xfrm>
          <a:prstGeom prst="rect">
            <a:avLst/>
          </a:prstGeom>
          <a:effectLst>
            <a:outerShdw blurRad="152400" sx="101000" sy="101000" algn="ctr" rotWithShape="0">
              <a:prstClr val="black">
                <a:alpha val="12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95742336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3">
            <a:hlinkClick r:id="rId2"/>
            <a:extLst>
              <a:ext uri="{FF2B5EF4-FFF2-40B4-BE49-F238E27FC236}">
                <a16:creationId xmlns:a16="http://schemas.microsoft.com/office/drawing/2014/main" xmlns="" id="{AB053497-7412-462E-9A58-217B088F69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5771192" y="6911951"/>
            <a:ext cx="2239204" cy="246221"/>
          </a:xfrm>
          <a:prstGeom prst="rect">
            <a:avLst/>
          </a:prstGeom>
        </p:spPr>
      </p:pic>
      <p:sp>
        <p:nvSpPr>
          <p:cNvPr id="16" name="TextBox 15">
            <a:hlinkClick r:id="rId5"/>
            <a:extLst>
              <a:ext uri="{FF2B5EF4-FFF2-40B4-BE49-F238E27FC236}">
                <a16:creationId xmlns:a16="http://schemas.microsoft.com/office/drawing/2014/main" xmlns="" id="{83EF7ADA-0630-4725-B462-29BF182754F4}"/>
              </a:ext>
            </a:extLst>
          </p:cNvPr>
          <p:cNvSpPr txBox="1"/>
          <p:nvPr userDrawn="1"/>
        </p:nvSpPr>
        <p:spPr>
          <a:xfrm>
            <a:off x="4181605" y="6967672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xmlns="" id="{F51625D2-CF12-4216-A33D-862F5FF9D920}"/>
              </a:ext>
            </a:extLst>
          </p:cNvPr>
          <p:cNvSpPr/>
          <p:nvPr userDrawn="1"/>
        </p:nvSpPr>
        <p:spPr>
          <a:xfrm>
            <a:off x="1013035" y="1065028"/>
            <a:ext cx="4932335" cy="2156400"/>
          </a:xfrm>
          <a:prstGeom prst="roundRect">
            <a:avLst>
              <a:gd name="adj" fmla="val 4004"/>
            </a:avLst>
          </a:prstGeom>
          <a:solidFill>
            <a:schemeClr val="bg1">
              <a:alpha val="50000"/>
            </a:schemeClr>
          </a:solidFill>
          <a:ln w="9525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lvl="0" algn="ctr"/>
            <a:endParaRPr lang="ko-KR" altLang="en-US" sz="2400">
              <a:solidFill>
                <a:srgbClr val="FBAAAF"/>
              </a:solidFill>
              <a:latin typeface="+mj-lt"/>
            </a:endParaRPr>
          </a:p>
        </p:txBody>
      </p:sp>
      <p:sp>
        <p:nvSpPr>
          <p:cNvPr id="8" name="그림 개체 틀 17">
            <a:extLst>
              <a:ext uri="{FF2B5EF4-FFF2-40B4-BE49-F238E27FC236}">
                <a16:creationId xmlns:a16="http://schemas.microsoft.com/office/drawing/2014/main" xmlns="" id="{729CE2D9-CC87-4D96-BA66-6A0E2515236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03130" y="1155123"/>
            <a:ext cx="1976212" cy="1976210"/>
          </a:xfrm>
          <a:prstGeom prst="roundRect">
            <a:avLst>
              <a:gd name="adj" fmla="val 546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ln w="31750">
            <a:noFill/>
          </a:ln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xmlns="" id="{ED2FDECD-357E-4979-8CF9-83736B2FCD61}"/>
              </a:ext>
            </a:extLst>
          </p:cNvPr>
          <p:cNvSpPr/>
          <p:nvPr userDrawn="1"/>
        </p:nvSpPr>
        <p:spPr>
          <a:xfrm>
            <a:off x="6156535" y="1065028"/>
            <a:ext cx="4932335" cy="2156400"/>
          </a:xfrm>
          <a:prstGeom prst="roundRect">
            <a:avLst>
              <a:gd name="adj" fmla="val 4004"/>
            </a:avLst>
          </a:prstGeom>
          <a:solidFill>
            <a:schemeClr val="bg1">
              <a:alpha val="50000"/>
            </a:schemeClr>
          </a:solidFill>
          <a:ln w="9525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lvl="0" algn="ctr"/>
            <a:endParaRPr lang="ko-KR" altLang="en-US" sz="2400">
              <a:solidFill>
                <a:srgbClr val="FBAAAF"/>
              </a:solidFill>
              <a:latin typeface="+mj-lt"/>
            </a:endParaRPr>
          </a:p>
        </p:txBody>
      </p:sp>
      <p:sp>
        <p:nvSpPr>
          <p:cNvPr id="10" name="그림 개체 틀 17">
            <a:extLst>
              <a:ext uri="{FF2B5EF4-FFF2-40B4-BE49-F238E27FC236}">
                <a16:creationId xmlns:a16="http://schemas.microsoft.com/office/drawing/2014/main" xmlns="" id="{335BF329-1853-4529-B22E-FDA48C0591B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46630" y="1155123"/>
            <a:ext cx="1976212" cy="1976210"/>
          </a:xfrm>
          <a:prstGeom prst="roundRect">
            <a:avLst>
              <a:gd name="adj" fmla="val 546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ln w="31750">
            <a:noFill/>
          </a:ln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xmlns="" id="{6F4F6FBD-D78C-495E-846F-9D2C8D84E292}"/>
              </a:ext>
            </a:extLst>
          </p:cNvPr>
          <p:cNvSpPr/>
          <p:nvPr userDrawn="1"/>
        </p:nvSpPr>
        <p:spPr>
          <a:xfrm>
            <a:off x="1013035" y="3636572"/>
            <a:ext cx="4932335" cy="2156400"/>
          </a:xfrm>
          <a:prstGeom prst="roundRect">
            <a:avLst>
              <a:gd name="adj" fmla="val 4004"/>
            </a:avLst>
          </a:prstGeom>
          <a:solidFill>
            <a:schemeClr val="bg1">
              <a:alpha val="50000"/>
            </a:schemeClr>
          </a:solidFill>
          <a:ln w="9525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lvl="0" algn="ctr"/>
            <a:endParaRPr lang="ko-KR" altLang="en-US" sz="2400">
              <a:solidFill>
                <a:srgbClr val="FBAAAF"/>
              </a:solidFill>
              <a:latin typeface="+mj-lt"/>
            </a:endParaRPr>
          </a:p>
        </p:txBody>
      </p:sp>
      <p:sp>
        <p:nvSpPr>
          <p:cNvPr id="12" name="그림 개체 틀 17">
            <a:extLst>
              <a:ext uri="{FF2B5EF4-FFF2-40B4-BE49-F238E27FC236}">
                <a16:creationId xmlns:a16="http://schemas.microsoft.com/office/drawing/2014/main" xmlns="" id="{130D6439-CED8-4BA6-B2DA-710FC58C8E8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103130" y="3726667"/>
            <a:ext cx="1976212" cy="1976210"/>
          </a:xfrm>
          <a:prstGeom prst="roundRect">
            <a:avLst>
              <a:gd name="adj" fmla="val 546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ln w="31750">
            <a:noFill/>
          </a:ln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xmlns="" id="{AC084AFF-CEAA-4B5F-A1C2-534898B7EED3}"/>
              </a:ext>
            </a:extLst>
          </p:cNvPr>
          <p:cNvSpPr/>
          <p:nvPr userDrawn="1"/>
        </p:nvSpPr>
        <p:spPr>
          <a:xfrm>
            <a:off x="6156535" y="3636572"/>
            <a:ext cx="4932335" cy="2156400"/>
          </a:xfrm>
          <a:prstGeom prst="roundRect">
            <a:avLst>
              <a:gd name="adj" fmla="val 4004"/>
            </a:avLst>
          </a:prstGeom>
          <a:solidFill>
            <a:schemeClr val="bg1">
              <a:alpha val="50000"/>
            </a:schemeClr>
          </a:solidFill>
          <a:ln w="9525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lvl="0" algn="ctr"/>
            <a:endParaRPr lang="ko-KR" altLang="en-US" sz="2400">
              <a:solidFill>
                <a:srgbClr val="FBAAAF"/>
              </a:solidFill>
              <a:latin typeface="+mj-lt"/>
            </a:endParaRPr>
          </a:p>
        </p:txBody>
      </p:sp>
      <p:sp>
        <p:nvSpPr>
          <p:cNvPr id="14" name="그림 개체 틀 17">
            <a:extLst>
              <a:ext uri="{FF2B5EF4-FFF2-40B4-BE49-F238E27FC236}">
                <a16:creationId xmlns:a16="http://schemas.microsoft.com/office/drawing/2014/main" xmlns="" id="{398E24CD-A72B-440D-8A14-E2D2B5B411E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46630" y="3726667"/>
            <a:ext cx="1976212" cy="1976210"/>
          </a:xfrm>
          <a:prstGeom prst="roundRect">
            <a:avLst>
              <a:gd name="adj" fmla="val 546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ln w="31750">
            <a:noFill/>
          </a:ln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xmlns="" id="{F828C9F2-1D30-43CC-98E4-1D77C1349A2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10536" y="4363899"/>
            <a:ext cx="3281464" cy="2494101"/>
          </a:xfrm>
          <a:prstGeom prst="rect">
            <a:avLst/>
          </a:prstGeom>
          <a:effectLst>
            <a:outerShdw blurRad="152400" sx="101000" sy="101000" algn="ctr" rotWithShape="0">
              <a:prstClr val="black">
                <a:alpha val="12000"/>
              </a:prstClr>
            </a:outerShdw>
          </a:effectLst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xmlns="" id="{0F214732-FF10-43A4-AFB0-F33EA800E1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686931" cy="1819892"/>
          </a:xfrm>
          <a:prstGeom prst="rect">
            <a:avLst/>
          </a:prstGeom>
          <a:effectLst>
            <a:outerShdw blurRad="152400" sx="101000" sy="101000" algn="ctr" rotWithShape="0">
              <a:prstClr val="black">
                <a:alpha val="12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1138705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림 20">
            <a:extLst>
              <a:ext uri="{FF2B5EF4-FFF2-40B4-BE49-F238E27FC236}">
                <a16:creationId xmlns:a16="http://schemas.microsoft.com/office/drawing/2014/main" xmlns="" id="{414060C4-A87B-4147-902A-BCAF265953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88" r="9241"/>
          <a:stretch/>
        </p:blipFill>
        <p:spPr>
          <a:xfrm>
            <a:off x="9436973" y="0"/>
            <a:ext cx="2755027" cy="1849027"/>
          </a:xfrm>
          <a:prstGeom prst="rect">
            <a:avLst/>
          </a:prstGeom>
          <a:effectLst>
            <a:outerShdw blurRad="152400" sx="101000" sy="101000" algn="ctr" rotWithShape="0">
              <a:prstClr val="black">
                <a:alpha val="12000"/>
              </a:prstClr>
            </a:outerShdw>
          </a:effectLst>
        </p:spPr>
      </p:pic>
      <p:pic>
        <p:nvPicPr>
          <p:cNvPr id="14" name="Graphic 3">
            <a:hlinkClick r:id="rId3"/>
            <a:extLst>
              <a:ext uri="{FF2B5EF4-FFF2-40B4-BE49-F238E27FC236}">
                <a16:creationId xmlns:a16="http://schemas.microsoft.com/office/drawing/2014/main" xmlns="" id="{8BF10901-B209-4730-AE1D-DFD0277A62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11951"/>
            <a:ext cx="2239204" cy="246221"/>
          </a:xfrm>
          <a:prstGeom prst="rect">
            <a:avLst/>
          </a:prstGeom>
        </p:spPr>
      </p:pic>
      <p:sp>
        <p:nvSpPr>
          <p:cNvPr id="15" name="TextBox 14">
            <a:hlinkClick r:id="rId6"/>
            <a:extLst>
              <a:ext uri="{FF2B5EF4-FFF2-40B4-BE49-F238E27FC236}">
                <a16:creationId xmlns:a16="http://schemas.microsoft.com/office/drawing/2014/main" xmlns="" id="{A31E2537-7B9C-4490-BB1D-4C3632719FD7}"/>
              </a:ext>
            </a:extLst>
          </p:cNvPr>
          <p:cNvSpPr txBox="1"/>
          <p:nvPr userDrawn="1"/>
        </p:nvSpPr>
        <p:spPr>
          <a:xfrm>
            <a:off x="4181605" y="6967672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xmlns="" id="{0E4D2263-68FB-42E0-861A-50DF5C8A0AC4}"/>
              </a:ext>
            </a:extLst>
          </p:cNvPr>
          <p:cNvSpPr/>
          <p:nvPr userDrawn="1"/>
        </p:nvSpPr>
        <p:spPr>
          <a:xfrm>
            <a:off x="696425" y="1027460"/>
            <a:ext cx="3146400" cy="4978703"/>
          </a:xfrm>
          <a:prstGeom prst="roundRect">
            <a:avLst>
              <a:gd name="adj" fmla="val 6106"/>
            </a:avLst>
          </a:prstGeom>
          <a:solidFill>
            <a:schemeClr val="bg1">
              <a:alpha val="50000"/>
            </a:schemeClr>
          </a:solidFill>
          <a:ln w="9525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lvl="0" algn="ctr"/>
            <a:endParaRPr lang="ko-KR" altLang="en-US" sz="2400">
              <a:solidFill>
                <a:srgbClr val="FBAAAF"/>
              </a:solidFill>
              <a:latin typeface="+mj-lt"/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xmlns="" id="{02ACFA56-6100-457C-810E-B20323AEDCC8}"/>
              </a:ext>
            </a:extLst>
          </p:cNvPr>
          <p:cNvSpPr/>
          <p:nvPr userDrawn="1"/>
        </p:nvSpPr>
        <p:spPr>
          <a:xfrm>
            <a:off x="4522800" y="1027460"/>
            <a:ext cx="3146400" cy="4978703"/>
          </a:xfrm>
          <a:prstGeom prst="roundRect">
            <a:avLst>
              <a:gd name="adj" fmla="val 6106"/>
            </a:avLst>
          </a:prstGeom>
          <a:solidFill>
            <a:schemeClr val="bg1">
              <a:alpha val="50000"/>
            </a:schemeClr>
          </a:solidFill>
          <a:ln w="9525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lvl="0" algn="ctr"/>
            <a:endParaRPr lang="ko-KR" altLang="en-US" sz="2400">
              <a:solidFill>
                <a:srgbClr val="FBAAAF"/>
              </a:solidFill>
              <a:latin typeface="+mj-lt"/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xmlns="" id="{67E4DA7B-2008-4125-8830-A32322124709}"/>
              </a:ext>
            </a:extLst>
          </p:cNvPr>
          <p:cNvSpPr/>
          <p:nvPr userDrawn="1"/>
        </p:nvSpPr>
        <p:spPr>
          <a:xfrm>
            <a:off x="8349175" y="1027460"/>
            <a:ext cx="3146400" cy="4978703"/>
          </a:xfrm>
          <a:prstGeom prst="roundRect">
            <a:avLst>
              <a:gd name="adj" fmla="val 6106"/>
            </a:avLst>
          </a:prstGeom>
          <a:solidFill>
            <a:schemeClr val="bg1">
              <a:alpha val="50000"/>
            </a:schemeClr>
          </a:solidFill>
          <a:ln w="9525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lvl="0" algn="ctr"/>
            <a:endParaRPr lang="ko-KR" altLang="en-US" sz="2400">
              <a:solidFill>
                <a:srgbClr val="FBAAAF"/>
              </a:solidFill>
              <a:latin typeface="+mj-lt"/>
            </a:endParaRPr>
          </a:p>
        </p:txBody>
      </p:sp>
      <p:sp>
        <p:nvSpPr>
          <p:cNvPr id="11" name="그림 개체 틀 4">
            <a:extLst>
              <a:ext uri="{FF2B5EF4-FFF2-40B4-BE49-F238E27FC236}">
                <a16:creationId xmlns:a16="http://schemas.microsoft.com/office/drawing/2014/main" xmlns="" id="{8D5B6B40-2CAA-40C1-ADFD-952538D4977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613717" y="1117600"/>
            <a:ext cx="2964566" cy="2087722"/>
          </a:xfrm>
          <a:prstGeom prst="roundRect">
            <a:avLst>
              <a:gd name="adj" fmla="val 809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64000" bIns="46800" anchor="ctr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2" name="그림 개체 틀 4">
            <a:extLst>
              <a:ext uri="{FF2B5EF4-FFF2-40B4-BE49-F238E27FC236}">
                <a16:creationId xmlns:a16="http://schemas.microsoft.com/office/drawing/2014/main" xmlns="" id="{55A50A6C-DBCE-45AA-86C6-DADF6C466F3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440091" y="1117600"/>
            <a:ext cx="2964566" cy="2087722"/>
          </a:xfrm>
          <a:prstGeom prst="roundRect">
            <a:avLst>
              <a:gd name="adj" fmla="val 809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64000" bIns="46800" anchor="ctr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3" name="그림 개체 틀 4">
            <a:extLst>
              <a:ext uri="{FF2B5EF4-FFF2-40B4-BE49-F238E27FC236}">
                <a16:creationId xmlns:a16="http://schemas.microsoft.com/office/drawing/2014/main" xmlns="" id="{DC82643B-E5F5-4AAF-9581-2D347E2D4E5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87342" y="1117600"/>
            <a:ext cx="2964566" cy="2087722"/>
          </a:xfrm>
          <a:prstGeom prst="roundRect">
            <a:avLst>
              <a:gd name="adj" fmla="val 533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64000" bIns="46800" anchor="ctr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xmlns="" id="{40DBC4D3-83FA-4AFE-83F8-FE0253A673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24" b="6535"/>
          <a:stretch/>
        </p:blipFill>
        <p:spPr>
          <a:xfrm>
            <a:off x="0" y="4790665"/>
            <a:ext cx="2989368" cy="2067335"/>
          </a:xfrm>
          <a:prstGeom prst="rect">
            <a:avLst/>
          </a:prstGeom>
          <a:effectLst>
            <a:outerShdw blurRad="152400" sx="101000" sy="101000" algn="ctr" rotWithShape="0">
              <a:prstClr val="black">
                <a:alpha val="12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1096388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림 20">
            <a:extLst>
              <a:ext uri="{FF2B5EF4-FFF2-40B4-BE49-F238E27FC236}">
                <a16:creationId xmlns:a16="http://schemas.microsoft.com/office/drawing/2014/main" xmlns="" id="{E55EC49E-16AF-4977-8A3F-0262A09EA9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17" b="9312"/>
          <a:stretch/>
        </p:blipFill>
        <p:spPr>
          <a:xfrm>
            <a:off x="-1" y="5301130"/>
            <a:ext cx="3208818" cy="1556870"/>
          </a:xfrm>
          <a:prstGeom prst="rect">
            <a:avLst/>
          </a:prstGeom>
          <a:effectLst>
            <a:outerShdw blurRad="152400" sx="101000" sy="101000" algn="ctr" rotWithShape="0">
              <a:prstClr val="black">
                <a:alpha val="12000"/>
              </a:prstClr>
            </a:outerShdw>
          </a:effectLst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xmlns="" id="{484C82B0-A0C4-4BBF-BA77-3B5A05E689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985" r="17449"/>
          <a:stretch/>
        </p:blipFill>
        <p:spPr>
          <a:xfrm>
            <a:off x="9323247" y="-1"/>
            <a:ext cx="2868754" cy="1971267"/>
          </a:xfrm>
          <a:prstGeom prst="rect">
            <a:avLst/>
          </a:prstGeom>
          <a:effectLst>
            <a:outerShdw blurRad="152400" sx="101000" sy="101000" algn="ctr" rotWithShape="0">
              <a:prstClr val="black">
                <a:alpha val="12000"/>
              </a:prstClr>
            </a:outerShdw>
          </a:effectLst>
        </p:spPr>
      </p:pic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xmlns="" id="{9A3A42B9-19CF-4E49-828F-A557C5E762AC}"/>
              </a:ext>
            </a:extLst>
          </p:cNvPr>
          <p:cNvSpPr/>
          <p:nvPr userDrawn="1"/>
        </p:nvSpPr>
        <p:spPr>
          <a:xfrm>
            <a:off x="10069800" y="608400"/>
            <a:ext cx="1513899" cy="5641200"/>
          </a:xfrm>
          <a:prstGeom prst="roundRect">
            <a:avLst>
              <a:gd name="adj" fmla="val 11126"/>
            </a:avLst>
          </a:prstGeom>
          <a:solidFill>
            <a:schemeClr val="bg1">
              <a:alpha val="50000"/>
            </a:schemeClr>
          </a:solidFill>
          <a:ln w="9525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lvl="0" algn="ctr"/>
            <a:endParaRPr lang="ko-KR" altLang="en-US" sz="2400">
              <a:solidFill>
                <a:srgbClr val="FBAAAF"/>
              </a:solidFill>
              <a:latin typeface="+mj-lt"/>
            </a:endParaRP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xmlns="" id="{8E2F0D2F-F023-4B74-8BF8-80B7683A4A54}"/>
              </a:ext>
            </a:extLst>
          </p:cNvPr>
          <p:cNvSpPr/>
          <p:nvPr userDrawn="1"/>
        </p:nvSpPr>
        <p:spPr>
          <a:xfrm>
            <a:off x="608301" y="608400"/>
            <a:ext cx="4244400" cy="5641200"/>
          </a:xfrm>
          <a:prstGeom prst="roundRect">
            <a:avLst>
              <a:gd name="adj" fmla="val 4571"/>
            </a:avLst>
          </a:prstGeom>
          <a:solidFill>
            <a:schemeClr val="bg1">
              <a:alpha val="50000"/>
            </a:schemeClr>
          </a:solidFill>
          <a:ln w="9525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lvl="0" algn="ctr"/>
            <a:endParaRPr lang="ko-KR" altLang="en-US" sz="2400">
              <a:solidFill>
                <a:srgbClr val="FBAAAF"/>
              </a:solidFill>
              <a:latin typeface="+mj-lt"/>
            </a:endParaRPr>
          </a:p>
        </p:txBody>
      </p:sp>
      <p:sp>
        <p:nvSpPr>
          <p:cNvPr id="12" name="그림 개체 틀 4">
            <a:extLst>
              <a:ext uri="{FF2B5EF4-FFF2-40B4-BE49-F238E27FC236}">
                <a16:creationId xmlns:a16="http://schemas.microsoft.com/office/drawing/2014/main" xmlns="" id="{99B56188-E21E-49C4-B79A-5927A9BA731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501" y="698500"/>
            <a:ext cx="4064000" cy="5461000"/>
          </a:xfrm>
          <a:prstGeom prst="roundRect">
            <a:avLst>
              <a:gd name="adj" fmla="val 245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3" name="그림 개체 틀 4">
            <a:extLst>
              <a:ext uri="{FF2B5EF4-FFF2-40B4-BE49-F238E27FC236}">
                <a16:creationId xmlns:a16="http://schemas.microsoft.com/office/drawing/2014/main" xmlns="" id="{5098896E-7800-45A0-9761-A11FE876F8C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166349" y="698500"/>
            <a:ext cx="1320801" cy="5461000"/>
          </a:xfrm>
          <a:prstGeom prst="roundRect">
            <a:avLst>
              <a:gd name="adj" fmla="val 646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9" name="Graphic 3">
            <a:hlinkClick r:id="rId4"/>
            <a:extLst>
              <a:ext uri="{FF2B5EF4-FFF2-40B4-BE49-F238E27FC236}">
                <a16:creationId xmlns:a16="http://schemas.microsoft.com/office/drawing/2014/main" xmlns="" id="{93E31999-8A8C-4A35-AD19-C68D705A39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29909"/>
          <a:stretch/>
        </p:blipFill>
        <p:spPr>
          <a:xfrm>
            <a:off x="5771192" y="6911951"/>
            <a:ext cx="2239204" cy="246221"/>
          </a:xfrm>
          <a:prstGeom prst="rect">
            <a:avLst/>
          </a:prstGeom>
        </p:spPr>
      </p:pic>
      <p:sp>
        <p:nvSpPr>
          <p:cNvPr id="14" name="TextBox 13">
            <a:hlinkClick r:id="rId7"/>
            <a:extLst>
              <a:ext uri="{FF2B5EF4-FFF2-40B4-BE49-F238E27FC236}">
                <a16:creationId xmlns:a16="http://schemas.microsoft.com/office/drawing/2014/main" xmlns="" id="{46497A66-8089-4832-B02A-AA92FAA3005E}"/>
              </a:ext>
            </a:extLst>
          </p:cNvPr>
          <p:cNvSpPr txBox="1"/>
          <p:nvPr userDrawn="1"/>
        </p:nvSpPr>
        <p:spPr>
          <a:xfrm>
            <a:off x="4181605" y="6967672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184891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3">
            <a:hlinkClick r:id="rId2"/>
            <a:extLst>
              <a:ext uri="{FF2B5EF4-FFF2-40B4-BE49-F238E27FC236}">
                <a16:creationId xmlns:a16="http://schemas.microsoft.com/office/drawing/2014/main" xmlns="" id="{4BB744C3-5BE6-4C27-AD63-EAEF4F0861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5771192" y="6911951"/>
            <a:ext cx="2239204" cy="246221"/>
          </a:xfrm>
          <a:prstGeom prst="rect">
            <a:avLst/>
          </a:prstGeom>
        </p:spPr>
      </p:pic>
      <p:sp>
        <p:nvSpPr>
          <p:cNvPr id="14" name="TextBox 13">
            <a:hlinkClick r:id="rId5"/>
            <a:extLst>
              <a:ext uri="{FF2B5EF4-FFF2-40B4-BE49-F238E27FC236}">
                <a16:creationId xmlns:a16="http://schemas.microsoft.com/office/drawing/2014/main" xmlns="" id="{449C02F0-6601-47D3-9D8A-05A9043D0C00}"/>
              </a:ext>
            </a:extLst>
          </p:cNvPr>
          <p:cNvSpPr txBox="1"/>
          <p:nvPr userDrawn="1"/>
        </p:nvSpPr>
        <p:spPr>
          <a:xfrm>
            <a:off x="4181605" y="6967672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xmlns="" id="{FCD771F9-E249-43FB-8C90-CD1600346B3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33582" y="4886757"/>
            <a:ext cx="3558418" cy="1971243"/>
          </a:xfrm>
          <a:prstGeom prst="rect">
            <a:avLst/>
          </a:prstGeom>
          <a:effectLst>
            <a:outerShdw blurRad="152400" sx="101000" sy="101000" algn="ctr" rotWithShape="0">
              <a:prstClr val="black">
                <a:alpha val="12000"/>
              </a:prstClr>
            </a:outerShdw>
          </a:effectLst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xmlns="" id="{C56CB21F-9ED4-4A57-A49E-BB7FE2A43EB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266896" cy="2082299"/>
          </a:xfrm>
          <a:prstGeom prst="rect">
            <a:avLst/>
          </a:prstGeom>
          <a:effectLst>
            <a:outerShdw blurRad="152400" sx="101000" sy="101000" algn="ctr" rotWithShape="0">
              <a:prstClr val="black">
                <a:alpha val="12000"/>
              </a:prstClr>
            </a:outerShdw>
          </a:effectLst>
        </p:spPr>
      </p:pic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xmlns="" id="{F98CD684-9753-4612-8CA3-426C93B79924}"/>
              </a:ext>
            </a:extLst>
          </p:cNvPr>
          <p:cNvSpPr/>
          <p:nvPr userDrawn="1"/>
        </p:nvSpPr>
        <p:spPr>
          <a:xfrm>
            <a:off x="869118" y="1017000"/>
            <a:ext cx="3247200" cy="4824000"/>
          </a:xfrm>
          <a:prstGeom prst="roundRect">
            <a:avLst>
              <a:gd name="adj" fmla="val 4810"/>
            </a:avLst>
          </a:prstGeom>
          <a:solidFill>
            <a:schemeClr val="bg1">
              <a:alpha val="50000"/>
            </a:schemeClr>
          </a:solidFill>
          <a:ln w="9525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lvl="0" algn="ctr"/>
            <a:endParaRPr lang="ko-KR" altLang="en-US" sz="2400">
              <a:solidFill>
                <a:srgbClr val="FBAAAF"/>
              </a:solidFill>
              <a:latin typeface="+mj-lt"/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xmlns="" id="{F734E9C3-BB96-4593-9FD3-F76CACE34071}"/>
              </a:ext>
            </a:extLst>
          </p:cNvPr>
          <p:cNvSpPr/>
          <p:nvPr userDrawn="1"/>
        </p:nvSpPr>
        <p:spPr>
          <a:xfrm>
            <a:off x="4594511" y="1017000"/>
            <a:ext cx="3247200" cy="4824000"/>
          </a:xfrm>
          <a:prstGeom prst="roundRect">
            <a:avLst>
              <a:gd name="adj" fmla="val 4810"/>
            </a:avLst>
          </a:prstGeom>
          <a:solidFill>
            <a:schemeClr val="bg1">
              <a:alpha val="50000"/>
            </a:schemeClr>
          </a:solidFill>
          <a:ln w="9525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lvl="0" algn="ctr"/>
            <a:endParaRPr lang="ko-KR" altLang="en-US" sz="2400">
              <a:solidFill>
                <a:srgbClr val="FBAAAF"/>
              </a:solidFill>
              <a:latin typeface="+mj-lt"/>
            </a:endParaRPr>
          </a:p>
        </p:txBody>
      </p:sp>
      <p:sp>
        <p:nvSpPr>
          <p:cNvPr id="11" name="그림 개체 틀 4">
            <a:extLst>
              <a:ext uri="{FF2B5EF4-FFF2-40B4-BE49-F238E27FC236}">
                <a16:creationId xmlns:a16="http://schemas.microsoft.com/office/drawing/2014/main" xmlns="" id="{A5072613-C973-4FDA-875E-A2A4312D50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59588" y="1106905"/>
            <a:ext cx="3066260" cy="4644190"/>
          </a:xfrm>
          <a:prstGeom prst="roundRect">
            <a:avLst>
              <a:gd name="adj" fmla="val 356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2" name="그림 개체 틀 4">
            <a:extLst>
              <a:ext uri="{FF2B5EF4-FFF2-40B4-BE49-F238E27FC236}">
                <a16:creationId xmlns:a16="http://schemas.microsoft.com/office/drawing/2014/main" xmlns="" id="{F3B9F351-0E50-4E16-9C8C-4B1A34A5F53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84981" y="1106905"/>
            <a:ext cx="3066260" cy="4644190"/>
          </a:xfrm>
          <a:prstGeom prst="roundRect">
            <a:avLst>
              <a:gd name="adj" fmla="val 356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51131981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3">
            <a:hlinkClick r:id="rId2"/>
            <a:extLst>
              <a:ext uri="{FF2B5EF4-FFF2-40B4-BE49-F238E27FC236}">
                <a16:creationId xmlns:a16="http://schemas.microsoft.com/office/drawing/2014/main" xmlns="" id="{8626C4F1-9447-46A5-A17F-7941C9E502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5771192" y="6911951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5"/>
            <a:extLst>
              <a:ext uri="{FF2B5EF4-FFF2-40B4-BE49-F238E27FC236}">
                <a16:creationId xmlns:a16="http://schemas.microsoft.com/office/drawing/2014/main" xmlns="" id="{6B5DE793-0734-4674-B1AC-1DD295F956BD}"/>
              </a:ext>
            </a:extLst>
          </p:cNvPr>
          <p:cNvSpPr txBox="1"/>
          <p:nvPr userDrawn="1"/>
        </p:nvSpPr>
        <p:spPr>
          <a:xfrm>
            <a:off x="4181605" y="6967672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4D0E4688-769F-444E-8B1F-3FE8F5FEA2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638"/>
          <a:stretch/>
        </p:blipFill>
        <p:spPr>
          <a:xfrm>
            <a:off x="10346267" y="3331827"/>
            <a:ext cx="1767910" cy="1675094"/>
          </a:xfrm>
          <a:prstGeom prst="rect">
            <a:avLst/>
          </a:prstGeom>
          <a:effectLst>
            <a:outerShdw blurRad="152400" sx="101000" sy="101000" algn="ctr" rotWithShape="0">
              <a:prstClr val="black">
                <a:alpha val="12000"/>
              </a:prstClr>
            </a:outerShdw>
          </a:effectLst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xmlns="" id="{A44F6313-AE75-45C7-952C-BFDC311634C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784955"/>
            <a:ext cx="3595438" cy="2073045"/>
          </a:xfrm>
          <a:prstGeom prst="rect">
            <a:avLst/>
          </a:prstGeom>
          <a:effectLst>
            <a:outerShdw blurRad="152400" sx="101000" sy="101000" algn="ctr" rotWithShape="0">
              <a:prstClr val="black">
                <a:alpha val="12000"/>
              </a:prstClr>
            </a:outerShdw>
          </a:effectLst>
        </p:spPr>
      </p:pic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xmlns="" id="{AEEB8D51-9659-495D-B586-D7387D2EEDBF}"/>
              </a:ext>
            </a:extLst>
          </p:cNvPr>
          <p:cNvSpPr/>
          <p:nvPr userDrawn="1"/>
        </p:nvSpPr>
        <p:spPr>
          <a:xfrm>
            <a:off x="607800" y="611872"/>
            <a:ext cx="10976400" cy="3114000"/>
          </a:xfrm>
          <a:prstGeom prst="roundRect">
            <a:avLst>
              <a:gd name="adj" fmla="val 6158"/>
            </a:avLst>
          </a:prstGeom>
          <a:solidFill>
            <a:schemeClr val="bg1">
              <a:alpha val="50000"/>
            </a:schemeClr>
          </a:solidFill>
          <a:ln w="9525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lvl="0" algn="ctr"/>
            <a:endParaRPr lang="ko-KR" altLang="en-US" sz="2400">
              <a:solidFill>
                <a:srgbClr val="FBAAAF"/>
              </a:solidFill>
              <a:latin typeface="+mj-lt"/>
            </a:endParaRPr>
          </a:p>
        </p:txBody>
      </p:sp>
      <p:sp>
        <p:nvSpPr>
          <p:cNvPr id="9" name="그림 개체 틀 4">
            <a:extLst>
              <a:ext uri="{FF2B5EF4-FFF2-40B4-BE49-F238E27FC236}">
                <a16:creationId xmlns:a16="http://schemas.microsoft.com/office/drawing/2014/main" xmlns="" id="{B8E5F868-D4EC-4BC6-8988-E76EEBAFB56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98502" y="701118"/>
            <a:ext cx="10794996" cy="2935509"/>
          </a:xfrm>
          <a:prstGeom prst="roundRect">
            <a:avLst>
              <a:gd name="adj" fmla="val 3879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9962359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4BF33794-BADB-45C1-B2F3-ADFB8ECC2A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713"/>
          <a:stretch/>
        </p:blipFill>
        <p:spPr>
          <a:xfrm flipH="1">
            <a:off x="0" y="4098296"/>
            <a:ext cx="3704092" cy="2682646"/>
          </a:xfrm>
          <a:prstGeom prst="rect">
            <a:avLst/>
          </a:prstGeom>
          <a:effectLst>
            <a:outerShdw blurRad="228600" sx="101000" sy="101000" algn="ctr" rotWithShape="0">
              <a:prstClr val="black">
                <a:alpha val="17000"/>
              </a:prstClr>
            </a:outerShdw>
          </a:effectLst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3F7955C2-5B85-41E1-AFE2-96CBEAC6B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874576" y="0"/>
            <a:ext cx="4161782" cy="2054281"/>
          </a:xfrm>
          <a:prstGeom prst="rect">
            <a:avLst/>
          </a:prstGeom>
          <a:effectLst>
            <a:outerShdw blurRad="228600" sx="101000" sy="101000" algn="ctr" rotWithShape="0">
              <a:prstClr val="black">
                <a:alpha val="17000"/>
              </a:prstClr>
            </a:outerShdw>
          </a:effectLst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xmlns="" id="{7BA308D9-E8F8-4BDC-9C8E-0A8377432AB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7032" y="139321"/>
            <a:ext cx="4204358" cy="1926554"/>
          </a:xfrm>
          <a:prstGeom prst="rect">
            <a:avLst/>
          </a:prstGeom>
          <a:effectLst>
            <a:outerShdw blurRad="228600" sx="101000" sy="101000" algn="ctr" rotWithShape="0">
              <a:prstClr val="black">
                <a:alpha val="17000"/>
              </a:prstClr>
            </a:outerShdw>
          </a:effectLst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4520D83C-0926-4C37-BE16-D460FF6288F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865672" y="4473756"/>
            <a:ext cx="4135173" cy="2384244"/>
          </a:xfrm>
          <a:prstGeom prst="rect">
            <a:avLst/>
          </a:prstGeom>
          <a:effectLst>
            <a:outerShdw blurRad="228600" sx="101000" sy="101000" algn="ctr" rotWithShape="0">
              <a:prstClr val="black">
                <a:alpha val="17000"/>
              </a:prstClr>
            </a:outerShdw>
          </a:effectLst>
        </p:spPr>
      </p:pic>
      <p:sp>
        <p:nvSpPr>
          <p:cNvPr id="9" name="그림 개체 틀 11">
            <a:extLst>
              <a:ext uri="{FF2B5EF4-FFF2-40B4-BE49-F238E27FC236}">
                <a16:creationId xmlns:a16="http://schemas.microsoft.com/office/drawing/2014/main" xmlns="" id="{DE8E9775-6813-4E8D-8010-04BDEC5CA2A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874576" y="819753"/>
            <a:ext cx="2361624" cy="5218494"/>
          </a:xfrm>
          <a:prstGeom prst="roundRect">
            <a:avLst>
              <a:gd name="adj" fmla="val 2043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>
              <a:defRPr lang="ko-KR" altLang="en-US" sz="20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0" name="Graphic 3">
            <a:hlinkClick r:id="rId6"/>
            <a:extLst>
              <a:ext uri="{FF2B5EF4-FFF2-40B4-BE49-F238E27FC236}">
                <a16:creationId xmlns:a16="http://schemas.microsoft.com/office/drawing/2014/main" xmlns="" id="{6238CF84-CF81-481C-8387-3C295AE1E6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l="29909"/>
          <a:stretch/>
        </p:blipFill>
        <p:spPr>
          <a:xfrm>
            <a:off x="5771192" y="6911951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9"/>
            <a:extLst>
              <a:ext uri="{FF2B5EF4-FFF2-40B4-BE49-F238E27FC236}">
                <a16:creationId xmlns:a16="http://schemas.microsoft.com/office/drawing/2014/main" xmlns="" id="{6BFC96A0-19AF-4077-8DDE-B7724F976DC5}"/>
              </a:ext>
            </a:extLst>
          </p:cNvPr>
          <p:cNvSpPr txBox="1"/>
          <p:nvPr userDrawn="1"/>
        </p:nvSpPr>
        <p:spPr>
          <a:xfrm>
            <a:off x="4181605" y="6967672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573051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5D803AE7-B591-44D0-ACF1-3ECFAA5DAE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10"/>
          <a:stretch/>
        </p:blipFill>
        <p:spPr>
          <a:xfrm>
            <a:off x="155642" y="0"/>
            <a:ext cx="4025963" cy="2207654"/>
          </a:xfrm>
          <a:prstGeom prst="rect">
            <a:avLst/>
          </a:prstGeom>
          <a:effectLst>
            <a:outerShdw blurRad="228600" sx="101000" sy="101000" algn="ctr" rotWithShape="0">
              <a:prstClr val="black">
                <a:alpha val="17000"/>
              </a:prstClr>
            </a:outerShdw>
          </a:effectLst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C46227A5-F03A-42D9-B29E-DBF4A72449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12161" y="166855"/>
            <a:ext cx="4524197" cy="2073113"/>
          </a:xfrm>
          <a:prstGeom prst="rect">
            <a:avLst/>
          </a:prstGeom>
          <a:effectLst>
            <a:outerShdw blurRad="228600" sx="101000" sy="101000" algn="ctr" rotWithShape="0">
              <a:prstClr val="black">
                <a:alpha val="17000"/>
              </a:prstClr>
            </a:outerShdw>
          </a:effectLst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xmlns="" id="{FB97AC35-4210-4531-9A75-BF6AD9DC122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8066" y="4418370"/>
            <a:ext cx="4403934" cy="2439630"/>
          </a:xfrm>
          <a:prstGeom prst="rect">
            <a:avLst/>
          </a:prstGeom>
          <a:effectLst>
            <a:outerShdw blurRad="228600" sx="101000" sy="101000" algn="ctr" rotWithShape="0">
              <a:prstClr val="black">
                <a:alpha val="17000"/>
              </a:prstClr>
            </a:outerShdw>
          </a:effectLst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7FB5276E-FD6D-4108-B014-F8AE879C7F8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978" y="4120574"/>
            <a:ext cx="4048870" cy="2737426"/>
          </a:xfrm>
          <a:prstGeom prst="rect">
            <a:avLst/>
          </a:prstGeom>
          <a:effectLst>
            <a:outerShdw blurRad="228600" sx="101000" sy="101000" algn="ctr" rotWithShape="0">
              <a:prstClr val="black">
                <a:alpha val="17000"/>
              </a:prstClr>
            </a:outerShdw>
          </a:effectLst>
        </p:spPr>
      </p:pic>
      <p:pic>
        <p:nvPicPr>
          <p:cNvPr id="9" name="Graphic 3">
            <a:hlinkClick r:id="rId6"/>
            <a:extLst>
              <a:ext uri="{FF2B5EF4-FFF2-40B4-BE49-F238E27FC236}">
                <a16:creationId xmlns:a16="http://schemas.microsoft.com/office/drawing/2014/main" xmlns="" id="{319B993F-9ED8-4658-BB71-655B2D19AF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l="29909"/>
          <a:stretch/>
        </p:blipFill>
        <p:spPr>
          <a:xfrm>
            <a:off x="5771192" y="6911951"/>
            <a:ext cx="2239204" cy="246221"/>
          </a:xfrm>
          <a:prstGeom prst="rect">
            <a:avLst/>
          </a:prstGeom>
        </p:spPr>
      </p:pic>
      <p:sp>
        <p:nvSpPr>
          <p:cNvPr id="10" name="TextBox 9">
            <a:hlinkClick r:id="rId9"/>
            <a:extLst>
              <a:ext uri="{FF2B5EF4-FFF2-40B4-BE49-F238E27FC236}">
                <a16:creationId xmlns:a16="http://schemas.microsoft.com/office/drawing/2014/main" xmlns="" id="{8DB48F90-EC96-46A3-8B00-C2510C0ADC2D}"/>
              </a:ext>
            </a:extLst>
          </p:cNvPr>
          <p:cNvSpPr txBox="1"/>
          <p:nvPr userDrawn="1"/>
        </p:nvSpPr>
        <p:spPr>
          <a:xfrm>
            <a:off x="4181605" y="6967672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그림 개체 틀 5">
            <a:extLst>
              <a:ext uri="{FF2B5EF4-FFF2-40B4-BE49-F238E27FC236}">
                <a16:creationId xmlns:a16="http://schemas.microsoft.com/office/drawing/2014/main" xmlns="" id="{4BA114CC-2FE9-45C5-B23C-FB6B283E125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74273" y="1109778"/>
            <a:ext cx="6988017" cy="4556788"/>
          </a:xfrm>
          <a:prstGeom prst="roundRect">
            <a:avLst>
              <a:gd name="adj" fmla="val 311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06010478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8">
            <a:extLst>
              <a:ext uri="{FF2B5EF4-FFF2-40B4-BE49-F238E27FC236}">
                <a16:creationId xmlns:a16="http://schemas.microsoft.com/office/drawing/2014/main" xmlns="" id="{F163A027-17D2-42ED-B83A-3A01CDCAA5A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55051" y="1856521"/>
            <a:ext cx="6740399" cy="3865781"/>
          </a:xfrm>
          <a:prstGeom prst="roundRect">
            <a:avLst>
              <a:gd name="adj" fmla="val 181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9" name="Graphic 3">
            <a:hlinkClick r:id="rId2"/>
            <a:extLst>
              <a:ext uri="{FF2B5EF4-FFF2-40B4-BE49-F238E27FC236}">
                <a16:creationId xmlns:a16="http://schemas.microsoft.com/office/drawing/2014/main" xmlns="" id="{1CB0DD26-AE3D-422E-9A80-C23A7FED23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5771192" y="6911951"/>
            <a:ext cx="2239204" cy="246221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xmlns="" id="{36E75393-4C5B-4DC6-A3DA-62DADB63DE5B}"/>
              </a:ext>
            </a:extLst>
          </p:cNvPr>
          <p:cNvSpPr txBox="1"/>
          <p:nvPr userDrawn="1"/>
        </p:nvSpPr>
        <p:spPr>
          <a:xfrm>
            <a:off x="4181605" y="6967672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FFB55213-394B-4E4C-8571-96B5C60F6A6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38236" y="4923957"/>
            <a:ext cx="3300767" cy="1934043"/>
          </a:xfrm>
          <a:prstGeom prst="rect">
            <a:avLst/>
          </a:prstGeom>
          <a:effectLst>
            <a:outerShdw blurRad="228600" sx="101000" sy="101000" algn="ctr" rotWithShape="0">
              <a:prstClr val="black">
                <a:alpha val="17000"/>
              </a:prstClr>
            </a:outerShdw>
          </a:effectLst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8163FE7A-3C23-4434-96BA-A9A85694BA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747"/>
          <a:stretch/>
        </p:blipFill>
        <p:spPr>
          <a:xfrm>
            <a:off x="86180" y="4657135"/>
            <a:ext cx="4007338" cy="2200865"/>
          </a:xfrm>
          <a:prstGeom prst="rect">
            <a:avLst/>
          </a:prstGeom>
          <a:effectLst>
            <a:outerShdw blurRad="228600" sx="101000" sy="101000" algn="ctr" rotWithShape="0">
              <a:prstClr val="black">
                <a:alpha val="17000"/>
              </a:prstClr>
            </a:outerShdw>
          </a:effectLst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xmlns="" id="{C8829A45-939E-42A7-BE1C-B440687AC5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9370"/>
          <a:stretch/>
        </p:blipFill>
        <p:spPr>
          <a:xfrm>
            <a:off x="165600" y="176127"/>
            <a:ext cx="3641159" cy="1407140"/>
          </a:xfrm>
          <a:prstGeom prst="rect">
            <a:avLst/>
          </a:prstGeom>
          <a:effectLst>
            <a:outerShdw blurRad="228600" sx="101000" sy="101000" algn="ctr" rotWithShape="0">
              <a:prstClr val="black">
                <a:alpha val="17000"/>
              </a:prstClr>
            </a:outerShdw>
          </a:effectLst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B4AC7849-7091-478A-BE4A-FCEDB2B442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17"/>
          <a:stretch/>
        </p:blipFill>
        <p:spPr>
          <a:xfrm>
            <a:off x="8385242" y="176126"/>
            <a:ext cx="3806757" cy="2362111"/>
          </a:xfrm>
          <a:prstGeom prst="rect">
            <a:avLst/>
          </a:prstGeom>
          <a:effectLst>
            <a:outerShdw blurRad="228600" sx="101000" sy="101000" algn="ctr" rotWithShape="0">
              <a:prstClr val="black">
                <a:alpha val="1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7744882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xmlns="" id="{2E21ACB6-71A6-4A57-91B2-8E9E573A9AAC}"/>
              </a:ext>
            </a:extLst>
          </p:cNvPr>
          <p:cNvSpPr/>
          <p:nvPr userDrawn="1"/>
        </p:nvSpPr>
        <p:spPr>
          <a:xfrm>
            <a:off x="6249564" y="1584053"/>
            <a:ext cx="5036400" cy="2426400"/>
          </a:xfrm>
          <a:prstGeom prst="roundRect">
            <a:avLst>
              <a:gd name="adj" fmla="val 6106"/>
            </a:avLst>
          </a:prstGeom>
          <a:solidFill>
            <a:schemeClr val="bg1">
              <a:alpha val="50000"/>
            </a:schemeClr>
          </a:solidFill>
          <a:ln w="9525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lvl="0" algn="ctr"/>
            <a:endParaRPr lang="ko-KR" altLang="en-US" sz="2400">
              <a:solidFill>
                <a:srgbClr val="32A5E6"/>
              </a:solidFill>
              <a:latin typeface="+mj-lt"/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xmlns="" id="{8CE120D2-3C9A-4A62-BACB-8E9FA29F391C}"/>
              </a:ext>
            </a:extLst>
          </p:cNvPr>
          <p:cNvSpPr/>
          <p:nvPr userDrawn="1"/>
        </p:nvSpPr>
        <p:spPr>
          <a:xfrm>
            <a:off x="918738" y="1584053"/>
            <a:ext cx="5036400" cy="2426400"/>
          </a:xfrm>
          <a:prstGeom prst="roundRect">
            <a:avLst>
              <a:gd name="adj" fmla="val 6106"/>
            </a:avLst>
          </a:prstGeom>
          <a:solidFill>
            <a:schemeClr val="bg1">
              <a:alpha val="50000"/>
            </a:schemeClr>
          </a:solidFill>
          <a:ln w="9525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lvl="0" algn="ctr"/>
            <a:endParaRPr lang="ko-KR" altLang="en-US" sz="2400">
              <a:solidFill>
                <a:srgbClr val="32A5E6"/>
              </a:solidFill>
              <a:latin typeface="+mj-lt"/>
            </a:endParaRPr>
          </a:p>
        </p:txBody>
      </p:sp>
      <p:sp>
        <p:nvSpPr>
          <p:cNvPr id="8" name="그림 개체 틀 4">
            <a:extLst>
              <a:ext uri="{FF2B5EF4-FFF2-40B4-BE49-F238E27FC236}">
                <a16:creationId xmlns:a16="http://schemas.microsoft.com/office/drawing/2014/main" xmlns="" id="{C69AAE3E-2436-425A-8DD0-F9B199794BF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08357" y="1673692"/>
            <a:ext cx="4857162" cy="2247122"/>
          </a:xfrm>
          <a:prstGeom prst="roundRect">
            <a:avLst>
              <a:gd name="adj" fmla="val 3291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그림 개체 틀 4">
            <a:extLst>
              <a:ext uri="{FF2B5EF4-FFF2-40B4-BE49-F238E27FC236}">
                <a16:creationId xmlns:a16="http://schemas.microsoft.com/office/drawing/2014/main" xmlns="" id="{7717FC6A-FEBE-4BA2-8495-8537BB4910D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9183" y="1673692"/>
            <a:ext cx="4857162" cy="2247122"/>
          </a:xfrm>
          <a:prstGeom prst="roundRect">
            <a:avLst>
              <a:gd name="adj" fmla="val 3291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9" name="Graphic 3">
            <a:hlinkClick r:id="rId2"/>
            <a:extLst>
              <a:ext uri="{FF2B5EF4-FFF2-40B4-BE49-F238E27FC236}">
                <a16:creationId xmlns:a16="http://schemas.microsoft.com/office/drawing/2014/main" xmlns="" id="{AA0E65AE-281D-4D27-9081-1C62CDCF7D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5771192" y="6911951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5"/>
            <a:extLst>
              <a:ext uri="{FF2B5EF4-FFF2-40B4-BE49-F238E27FC236}">
                <a16:creationId xmlns:a16="http://schemas.microsoft.com/office/drawing/2014/main" xmlns="" id="{A2B25FB6-7511-45A4-A83F-AEA364E81BF9}"/>
              </a:ext>
            </a:extLst>
          </p:cNvPr>
          <p:cNvSpPr txBox="1"/>
          <p:nvPr userDrawn="1"/>
        </p:nvSpPr>
        <p:spPr>
          <a:xfrm>
            <a:off x="4181605" y="6967672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4E15FA9F-8600-4F91-968E-1A116069DB0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30508" y="5122751"/>
            <a:ext cx="2961492" cy="1735249"/>
          </a:xfrm>
          <a:prstGeom prst="rect">
            <a:avLst/>
          </a:prstGeom>
          <a:effectLst>
            <a:outerShdw blurRad="152400" sx="101000" sy="101000" algn="ctr" rotWithShape="0">
              <a:prstClr val="black">
                <a:alpha val="12000"/>
              </a:prstClr>
            </a:outerShdw>
          </a:effectLst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xmlns="" id="{67BB92E7-C475-410B-BAC7-4B3A28019F1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253014" cy="1818541"/>
          </a:xfrm>
          <a:prstGeom prst="rect">
            <a:avLst/>
          </a:prstGeom>
          <a:effectLst>
            <a:outerShdw blurRad="152400" sx="101000" sy="101000" algn="ctr" rotWithShape="0">
              <a:prstClr val="black">
                <a:alpha val="12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9481494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xmlns="" id="{762D3D03-DA23-4BBB-BA38-5C897122AB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5771192" y="6911951"/>
            <a:ext cx="2239204" cy="246221"/>
          </a:xfrm>
          <a:prstGeom prst="rect">
            <a:avLst/>
          </a:prstGeom>
        </p:spPr>
      </p:pic>
      <p:sp>
        <p:nvSpPr>
          <p:cNvPr id="8" name="TextBox 7">
            <a:hlinkClick r:id="rId5"/>
            <a:extLst>
              <a:ext uri="{FF2B5EF4-FFF2-40B4-BE49-F238E27FC236}">
                <a16:creationId xmlns:a16="http://schemas.microsoft.com/office/drawing/2014/main" xmlns="" id="{29996A92-830E-40AC-805C-F9B65FBD641A}"/>
              </a:ext>
            </a:extLst>
          </p:cNvPr>
          <p:cNvSpPr txBox="1"/>
          <p:nvPr userDrawn="1"/>
        </p:nvSpPr>
        <p:spPr>
          <a:xfrm>
            <a:off x="4181605" y="6967672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xmlns="" id="{C8EA5696-9CA4-4E0C-BFD8-66DFA09A8B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10"/>
          <a:stretch/>
        </p:blipFill>
        <p:spPr>
          <a:xfrm>
            <a:off x="155642" y="-1"/>
            <a:ext cx="4992949" cy="2737905"/>
          </a:xfrm>
          <a:prstGeom prst="rect">
            <a:avLst/>
          </a:prstGeom>
          <a:effectLst>
            <a:outerShdw blurRad="228600" sx="101000" sy="101000" algn="ctr" rotWithShape="0">
              <a:prstClr val="black">
                <a:alpha val="17000"/>
              </a:prstClr>
            </a:outerShdw>
          </a:effectLst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xmlns="" id="{2E5BE7C7-8F43-4CEE-8480-AFEC2552C66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5505" y="166855"/>
            <a:ext cx="5610853" cy="2571049"/>
          </a:xfrm>
          <a:prstGeom prst="rect">
            <a:avLst/>
          </a:prstGeom>
          <a:effectLst>
            <a:outerShdw blurRad="228600" sx="101000" sy="101000" algn="ctr" rotWithShape="0">
              <a:prstClr val="black">
                <a:alpha val="17000"/>
              </a:prstClr>
            </a:outerShdw>
          </a:effectLst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xmlns="" id="{94EF71A1-95C4-4ACA-82E3-DB64548D960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0079" y="3727484"/>
            <a:ext cx="5461704" cy="3025599"/>
          </a:xfrm>
          <a:prstGeom prst="rect">
            <a:avLst/>
          </a:prstGeom>
          <a:effectLst>
            <a:outerShdw blurRad="228600" sx="101000" sy="101000" algn="ctr" rotWithShape="0">
              <a:prstClr val="black">
                <a:alpha val="17000"/>
              </a:prstClr>
            </a:outerShdw>
          </a:effectLst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xmlns="" id="{3DD3EF63-A501-4781-A390-576111EDDE0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978" y="3419272"/>
            <a:ext cx="5021358" cy="3394921"/>
          </a:xfrm>
          <a:prstGeom prst="rect">
            <a:avLst/>
          </a:prstGeom>
          <a:effectLst>
            <a:outerShdw blurRad="228600" sx="101000" sy="101000" algn="ctr" rotWithShape="0">
              <a:prstClr val="black">
                <a:alpha val="1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5503012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xmlns="" id="{9AD312ED-49DC-4D03-9FC4-FF15EA6C52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5771192" y="6911951"/>
            <a:ext cx="2239204" cy="246221"/>
          </a:xfrm>
          <a:prstGeom prst="rect">
            <a:avLst/>
          </a:prstGeom>
        </p:spPr>
      </p:pic>
      <p:sp>
        <p:nvSpPr>
          <p:cNvPr id="5" name="TextBox 4">
            <a:hlinkClick r:id="rId5"/>
            <a:extLst>
              <a:ext uri="{FF2B5EF4-FFF2-40B4-BE49-F238E27FC236}">
                <a16:creationId xmlns:a16="http://schemas.microsoft.com/office/drawing/2014/main" xmlns="" id="{D901730E-82BC-41E2-8758-B65C3470E9CF}"/>
              </a:ext>
            </a:extLst>
          </p:cNvPr>
          <p:cNvSpPr txBox="1"/>
          <p:nvPr userDrawn="1"/>
        </p:nvSpPr>
        <p:spPr>
          <a:xfrm>
            <a:off x="4181605" y="6967672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508117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xmlns="" id="{19CA9CAB-7FE9-4FB2-BDB0-50F92CD692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5771192" y="6911951"/>
            <a:ext cx="2239204" cy="246221"/>
          </a:xfrm>
          <a:prstGeom prst="rect">
            <a:avLst/>
          </a:prstGeom>
        </p:spPr>
      </p:pic>
      <p:sp>
        <p:nvSpPr>
          <p:cNvPr id="5" name="TextBox 4">
            <a:hlinkClick r:id="rId5"/>
            <a:extLst>
              <a:ext uri="{FF2B5EF4-FFF2-40B4-BE49-F238E27FC236}">
                <a16:creationId xmlns:a16="http://schemas.microsoft.com/office/drawing/2014/main" xmlns="" id="{C8762C37-B41F-4AE4-8D9D-F058336AD5E2}"/>
              </a:ext>
            </a:extLst>
          </p:cNvPr>
          <p:cNvSpPr txBox="1"/>
          <p:nvPr userDrawn="1"/>
        </p:nvSpPr>
        <p:spPr>
          <a:xfrm>
            <a:off x="4181605" y="6967672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727800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xmlns="" id="{C194FDF6-5BBB-4207-ACAD-82589E8480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5771192" y="6911951"/>
            <a:ext cx="2239204" cy="246221"/>
          </a:xfrm>
          <a:prstGeom prst="rect">
            <a:avLst/>
          </a:prstGeom>
        </p:spPr>
      </p:pic>
      <p:sp>
        <p:nvSpPr>
          <p:cNvPr id="8" name="TextBox 7">
            <a:hlinkClick r:id="rId5"/>
            <a:extLst>
              <a:ext uri="{FF2B5EF4-FFF2-40B4-BE49-F238E27FC236}">
                <a16:creationId xmlns:a16="http://schemas.microsoft.com/office/drawing/2014/main" xmlns="" id="{C5223A3B-9E62-412D-A329-A4CE99488A81}"/>
              </a:ext>
            </a:extLst>
          </p:cNvPr>
          <p:cNvSpPr txBox="1"/>
          <p:nvPr userDrawn="1"/>
        </p:nvSpPr>
        <p:spPr>
          <a:xfrm>
            <a:off x="4181605" y="6967672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xmlns="" id="{C8BF1642-AA2C-4D10-9F25-C751E933DDD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3830" y="3932516"/>
            <a:ext cx="4545501" cy="2663379"/>
          </a:xfrm>
          <a:prstGeom prst="rect">
            <a:avLst/>
          </a:prstGeom>
          <a:effectLst>
            <a:outerShdw blurRad="228600" sx="101000" sy="101000" algn="ctr" rotWithShape="0">
              <a:prstClr val="black">
                <a:alpha val="17000"/>
              </a:prstClr>
            </a:outerShdw>
          </a:effectLst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xmlns="" id="{5F06A4F6-78A5-4F44-8EFB-C4EFB736A4D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669" y="3673281"/>
            <a:ext cx="5518523" cy="3181851"/>
          </a:xfrm>
          <a:prstGeom prst="rect">
            <a:avLst/>
          </a:prstGeom>
          <a:effectLst>
            <a:outerShdw blurRad="228600" sx="101000" sy="101000" algn="ctr" rotWithShape="0">
              <a:prstClr val="black">
                <a:alpha val="17000"/>
              </a:prstClr>
            </a:outerShdw>
          </a:effectLst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xmlns="" id="{D8E732B6-059F-4B80-979E-035B1CEA7D5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317" y="176126"/>
            <a:ext cx="5014256" cy="3196055"/>
          </a:xfrm>
          <a:prstGeom prst="rect">
            <a:avLst/>
          </a:prstGeom>
          <a:effectLst>
            <a:outerShdw blurRad="228600" sx="101000" sy="101000" algn="ctr" rotWithShape="0">
              <a:prstClr val="black">
                <a:alpha val="17000"/>
              </a:prstClr>
            </a:outerShdw>
          </a:effectLst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xmlns="" id="{D62A45F5-5D6E-4AC1-A6CE-8336FE6712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17"/>
          <a:stretch/>
        </p:blipFill>
        <p:spPr>
          <a:xfrm>
            <a:off x="6949698" y="176126"/>
            <a:ext cx="5242302" cy="3252874"/>
          </a:xfrm>
          <a:prstGeom prst="rect">
            <a:avLst/>
          </a:prstGeom>
          <a:effectLst>
            <a:outerShdw blurRad="228600" sx="101000" sy="101000" algn="ctr" rotWithShape="0">
              <a:prstClr val="black">
                <a:alpha val="1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5118609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xmlns="" id="{B571D036-8612-4988-9F21-0997E1189E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5771192" y="6911951"/>
            <a:ext cx="2239204" cy="246221"/>
          </a:xfrm>
          <a:prstGeom prst="rect">
            <a:avLst/>
          </a:prstGeom>
        </p:spPr>
      </p:pic>
      <p:sp>
        <p:nvSpPr>
          <p:cNvPr id="8" name="TextBox 7">
            <a:hlinkClick r:id="rId5"/>
            <a:extLst>
              <a:ext uri="{FF2B5EF4-FFF2-40B4-BE49-F238E27FC236}">
                <a16:creationId xmlns:a16="http://schemas.microsoft.com/office/drawing/2014/main" xmlns="" id="{3370D37A-4FC2-4B02-8840-C8B5483E2C13}"/>
              </a:ext>
            </a:extLst>
          </p:cNvPr>
          <p:cNvSpPr txBox="1"/>
          <p:nvPr userDrawn="1"/>
        </p:nvSpPr>
        <p:spPr>
          <a:xfrm>
            <a:off x="4181605" y="6967672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xmlns="" id="{FBBAB287-9BEF-446C-BB2B-BA0DB5FF05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713"/>
          <a:stretch/>
        </p:blipFill>
        <p:spPr>
          <a:xfrm>
            <a:off x="7006803" y="3277920"/>
            <a:ext cx="4943233" cy="3580080"/>
          </a:xfrm>
          <a:prstGeom prst="rect">
            <a:avLst/>
          </a:prstGeom>
          <a:effectLst>
            <a:outerShdw blurRad="228600" sx="101000" sy="101000" algn="ctr" rotWithShape="0">
              <a:prstClr val="black">
                <a:alpha val="17000"/>
              </a:prstClr>
            </a:outerShdw>
          </a:effectLst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xmlns="" id="{3EEC9DD0-5D59-44E1-AC67-418B2DC4C9D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113" y="150130"/>
            <a:ext cx="5554034" cy="2741505"/>
          </a:xfrm>
          <a:prstGeom prst="rect">
            <a:avLst/>
          </a:prstGeom>
          <a:effectLst>
            <a:outerShdw blurRad="228600" sx="101000" sy="101000" algn="ctr" rotWithShape="0">
              <a:prstClr val="black">
                <a:alpha val="17000"/>
              </a:prstClr>
            </a:outerShdw>
          </a:effectLst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xmlns="" id="{8F4E8D26-4DE3-43FA-953C-6133B509A9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13"/>
          <a:stretch/>
        </p:blipFill>
        <p:spPr>
          <a:xfrm>
            <a:off x="7326658" y="0"/>
            <a:ext cx="4659139" cy="2944381"/>
          </a:xfrm>
          <a:prstGeom prst="rect">
            <a:avLst/>
          </a:prstGeom>
          <a:effectLst>
            <a:outerShdw blurRad="228600" sx="101000" sy="101000" algn="ctr" rotWithShape="0">
              <a:prstClr val="black">
                <a:alpha val="17000"/>
              </a:prstClr>
            </a:outerShdw>
          </a:effectLst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xmlns="" id="{70D0EDFA-D429-472D-AB7B-74B86D8E63BE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204" y="4197472"/>
            <a:ext cx="5021358" cy="2634970"/>
          </a:xfrm>
          <a:prstGeom prst="rect">
            <a:avLst/>
          </a:prstGeom>
          <a:effectLst>
            <a:outerShdw blurRad="228600" sx="101000" sy="101000" algn="ctr" rotWithShape="0">
              <a:prstClr val="black">
                <a:alpha val="1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9200084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xmlns="" id="{8D174249-7865-43DA-B30C-E661E41D32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5771192" y="6911951"/>
            <a:ext cx="2239204" cy="246221"/>
          </a:xfrm>
          <a:prstGeom prst="rect">
            <a:avLst/>
          </a:prstGeom>
        </p:spPr>
      </p:pic>
      <p:sp>
        <p:nvSpPr>
          <p:cNvPr id="8" name="TextBox 7">
            <a:hlinkClick r:id="rId5"/>
            <a:extLst>
              <a:ext uri="{FF2B5EF4-FFF2-40B4-BE49-F238E27FC236}">
                <a16:creationId xmlns:a16="http://schemas.microsoft.com/office/drawing/2014/main" xmlns="" id="{594E1076-1ABD-4B39-A6F0-C2EE8BD862C4}"/>
              </a:ext>
            </a:extLst>
          </p:cNvPr>
          <p:cNvSpPr txBox="1"/>
          <p:nvPr userDrawn="1"/>
        </p:nvSpPr>
        <p:spPr>
          <a:xfrm>
            <a:off x="4181605" y="6967672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BEE5654B-9431-40D1-A17E-FE10E72EFC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124" b="4620"/>
          <a:stretch/>
        </p:blipFill>
        <p:spPr>
          <a:xfrm>
            <a:off x="8752209" y="4873618"/>
            <a:ext cx="3439791" cy="1984382"/>
          </a:xfrm>
          <a:prstGeom prst="rect">
            <a:avLst/>
          </a:prstGeom>
          <a:effectLst>
            <a:outerShdw blurRad="152400" sx="101000" sy="101000" algn="ctr" rotWithShape="0">
              <a:prstClr val="black">
                <a:alpha val="12000"/>
              </a:prstClr>
            </a:outerShdw>
          </a:effectLst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1BAC25AB-AAE6-4645-A764-951B96A019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17" t="4542"/>
          <a:stretch/>
        </p:blipFill>
        <p:spPr>
          <a:xfrm>
            <a:off x="0" y="-1"/>
            <a:ext cx="4277060" cy="2044253"/>
          </a:xfrm>
          <a:prstGeom prst="rect">
            <a:avLst/>
          </a:prstGeom>
          <a:effectLst>
            <a:outerShdw blurRad="152400" sx="101000" sy="101000" algn="ctr" rotWithShape="0">
              <a:prstClr val="black">
                <a:alpha val="12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0518314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xmlns="" id="{5A61F5F1-6346-4E67-BA46-F8C6DE31E3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5771192" y="6911951"/>
            <a:ext cx="2239204" cy="246221"/>
          </a:xfrm>
          <a:prstGeom prst="rect">
            <a:avLst/>
          </a:prstGeom>
        </p:spPr>
      </p:pic>
      <p:sp>
        <p:nvSpPr>
          <p:cNvPr id="8" name="TextBox 7">
            <a:hlinkClick r:id="rId5"/>
            <a:extLst>
              <a:ext uri="{FF2B5EF4-FFF2-40B4-BE49-F238E27FC236}">
                <a16:creationId xmlns:a16="http://schemas.microsoft.com/office/drawing/2014/main" xmlns="" id="{777F1E16-827B-4CDB-90DD-22741C2871CC}"/>
              </a:ext>
            </a:extLst>
          </p:cNvPr>
          <p:cNvSpPr txBox="1"/>
          <p:nvPr userDrawn="1"/>
        </p:nvSpPr>
        <p:spPr>
          <a:xfrm>
            <a:off x="4181605" y="6967672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9336870C-8ACA-49C4-97E6-CB4DF211B2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91" r="2138"/>
          <a:stretch/>
        </p:blipFill>
        <p:spPr>
          <a:xfrm>
            <a:off x="8630332" y="-1"/>
            <a:ext cx="3561668" cy="2338791"/>
          </a:xfrm>
          <a:prstGeom prst="rect">
            <a:avLst/>
          </a:prstGeom>
          <a:effectLst>
            <a:outerShdw blurRad="152400" sx="101000" sy="101000" algn="ctr" rotWithShape="0">
              <a:prstClr val="black">
                <a:alpha val="12000"/>
              </a:prstClr>
            </a:outerShdw>
          </a:effectLst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xmlns="" id="{9006EC3D-39D0-469C-B3BC-3D7AEC3224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88" b="5671"/>
          <a:stretch/>
        </p:blipFill>
        <p:spPr>
          <a:xfrm>
            <a:off x="-1" y="4916422"/>
            <a:ext cx="3864071" cy="1941578"/>
          </a:xfrm>
          <a:prstGeom prst="rect">
            <a:avLst/>
          </a:prstGeom>
          <a:effectLst>
            <a:outerShdw blurRad="152400" sx="101000" sy="101000" algn="ctr" rotWithShape="0">
              <a:prstClr val="black">
                <a:alpha val="12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192735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xmlns="" id="{F18A9CA4-4FBC-4AFA-85CA-7379925E69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5771192" y="6911951"/>
            <a:ext cx="2239204" cy="246221"/>
          </a:xfrm>
          <a:prstGeom prst="rect">
            <a:avLst/>
          </a:prstGeom>
        </p:spPr>
      </p:pic>
      <p:sp>
        <p:nvSpPr>
          <p:cNvPr id="8" name="TextBox 7">
            <a:hlinkClick r:id="rId5"/>
            <a:extLst>
              <a:ext uri="{FF2B5EF4-FFF2-40B4-BE49-F238E27FC236}">
                <a16:creationId xmlns:a16="http://schemas.microsoft.com/office/drawing/2014/main" xmlns="" id="{E1156C4D-D0DA-4948-8681-648EABA0D517}"/>
              </a:ext>
            </a:extLst>
          </p:cNvPr>
          <p:cNvSpPr txBox="1"/>
          <p:nvPr userDrawn="1"/>
        </p:nvSpPr>
        <p:spPr>
          <a:xfrm>
            <a:off x="4181605" y="6967672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EF1FE47B-A3E2-4A1B-94CA-CFF74E600E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22" t="3569"/>
          <a:stretch/>
        </p:blipFill>
        <p:spPr>
          <a:xfrm>
            <a:off x="0" y="0"/>
            <a:ext cx="3805780" cy="2102542"/>
          </a:xfrm>
          <a:prstGeom prst="rect">
            <a:avLst/>
          </a:prstGeom>
          <a:effectLst>
            <a:outerShdw blurRad="152400" sx="101000" sy="101000" algn="ctr" rotWithShape="0">
              <a:prstClr val="black">
                <a:alpha val="12000"/>
              </a:prstClr>
            </a:outerShdw>
          </a:effectLst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7B874701-4C6B-47D3-9ED5-475DE93850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902" b="5943"/>
          <a:stretch/>
        </p:blipFill>
        <p:spPr>
          <a:xfrm>
            <a:off x="8481279" y="4097525"/>
            <a:ext cx="3710722" cy="2760476"/>
          </a:xfrm>
          <a:prstGeom prst="rect">
            <a:avLst/>
          </a:prstGeom>
          <a:effectLst>
            <a:outerShdw blurRad="152400" sx="101000" sy="101000" algn="ctr" rotWithShape="0">
              <a:prstClr val="black">
                <a:alpha val="12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69901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xmlns="" id="{15C2EB78-E5BD-4852-8803-3A16FDB4FF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5771192" y="6911951"/>
            <a:ext cx="2239204" cy="246221"/>
          </a:xfrm>
          <a:prstGeom prst="rect">
            <a:avLst/>
          </a:prstGeom>
        </p:spPr>
      </p:pic>
      <p:sp>
        <p:nvSpPr>
          <p:cNvPr id="9" name="TextBox 8">
            <a:hlinkClick r:id="rId5"/>
            <a:extLst>
              <a:ext uri="{FF2B5EF4-FFF2-40B4-BE49-F238E27FC236}">
                <a16:creationId xmlns:a16="http://schemas.microsoft.com/office/drawing/2014/main" xmlns="" id="{E405F9C1-9D21-478A-8BF6-E812EFC9F1E6}"/>
              </a:ext>
            </a:extLst>
          </p:cNvPr>
          <p:cNvSpPr txBox="1"/>
          <p:nvPr userDrawn="1"/>
        </p:nvSpPr>
        <p:spPr>
          <a:xfrm>
            <a:off x="4181605" y="6967672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BCD8C903-99DA-4BA3-B990-39B3333A99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90" r="1776"/>
          <a:stretch/>
        </p:blipFill>
        <p:spPr>
          <a:xfrm>
            <a:off x="7886900" y="-1"/>
            <a:ext cx="4305100" cy="1908153"/>
          </a:xfrm>
          <a:prstGeom prst="rect">
            <a:avLst/>
          </a:prstGeom>
          <a:effectLst>
            <a:outerShdw blurRad="152400" sx="101000" sy="101000" algn="ctr" rotWithShape="0">
              <a:prstClr val="black">
                <a:alpha val="12000"/>
              </a:prstClr>
            </a:outerShdw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6A6ABDD8-964C-4CE5-A573-40AB37DDE3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95" b="7017"/>
          <a:stretch/>
        </p:blipFill>
        <p:spPr>
          <a:xfrm>
            <a:off x="0" y="4546913"/>
            <a:ext cx="4220516" cy="2311087"/>
          </a:xfrm>
          <a:prstGeom prst="rect">
            <a:avLst/>
          </a:prstGeom>
          <a:effectLst>
            <a:outerShdw blurRad="152400" sx="101000" sy="101000" algn="ctr" rotWithShape="0">
              <a:prstClr val="black">
                <a:alpha val="12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3260283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3">
            <a:hlinkClick r:id="rId2"/>
            <a:extLst>
              <a:ext uri="{FF2B5EF4-FFF2-40B4-BE49-F238E27FC236}">
                <a16:creationId xmlns:a16="http://schemas.microsoft.com/office/drawing/2014/main" xmlns="" id="{F3EE768C-C334-4336-B80C-B65E01685F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5771192" y="6911951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5"/>
            <a:extLst>
              <a:ext uri="{FF2B5EF4-FFF2-40B4-BE49-F238E27FC236}">
                <a16:creationId xmlns:a16="http://schemas.microsoft.com/office/drawing/2014/main" xmlns="" id="{9A9D8412-7AA3-48CC-BF89-DCE8AFEF8429}"/>
              </a:ext>
            </a:extLst>
          </p:cNvPr>
          <p:cNvSpPr txBox="1"/>
          <p:nvPr userDrawn="1"/>
        </p:nvSpPr>
        <p:spPr>
          <a:xfrm>
            <a:off x="4181605" y="6967672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그림 39">
            <a:extLst>
              <a:ext uri="{FF2B5EF4-FFF2-40B4-BE49-F238E27FC236}">
                <a16:creationId xmlns:a16="http://schemas.microsoft.com/office/drawing/2014/main" xmlns="" id="{020134BE-9BB5-458B-BEE9-D223D358FF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736" b="5845"/>
          <a:stretch/>
        </p:blipFill>
        <p:spPr>
          <a:xfrm>
            <a:off x="8042318" y="4632703"/>
            <a:ext cx="4149682" cy="2225297"/>
          </a:xfrm>
          <a:prstGeom prst="rect">
            <a:avLst/>
          </a:prstGeom>
          <a:effectLst>
            <a:outerShdw blurRad="152400" sx="101000" sy="101000" algn="ctr" rotWithShape="0">
              <a:prstClr val="black">
                <a:alpha val="12000"/>
              </a:prstClr>
            </a:outerShdw>
          </a:effectLst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xmlns="" id="{68A49F23-BF62-4462-B2BD-71B96F7894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67" t="7510"/>
          <a:stretch/>
        </p:blipFill>
        <p:spPr>
          <a:xfrm>
            <a:off x="-1" y="-1"/>
            <a:ext cx="3722335" cy="2309107"/>
          </a:xfrm>
          <a:prstGeom prst="rect">
            <a:avLst/>
          </a:prstGeom>
          <a:effectLst>
            <a:outerShdw blurRad="152400" sx="101000" sy="101000" algn="ctr" rotWithShape="0">
              <a:prstClr val="black">
                <a:alpha val="12000"/>
              </a:prstClr>
            </a:outerShdw>
          </a:effectLst>
        </p:spPr>
      </p:pic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xmlns="" id="{A0B3137E-E4A3-4437-9089-D6FF4E98A050}"/>
              </a:ext>
            </a:extLst>
          </p:cNvPr>
          <p:cNvSpPr/>
          <p:nvPr userDrawn="1"/>
        </p:nvSpPr>
        <p:spPr>
          <a:xfrm>
            <a:off x="508465" y="509400"/>
            <a:ext cx="4802400" cy="5839200"/>
          </a:xfrm>
          <a:prstGeom prst="roundRect">
            <a:avLst>
              <a:gd name="adj" fmla="val 3172"/>
            </a:avLst>
          </a:prstGeom>
          <a:solidFill>
            <a:schemeClr val="bg1">
              <a:alpha val="50000"/>
            </a:schemeClr>
          </a:solidFill>
          <a:ln w="9525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lvl="0" algn="ctr"/>
            <a:endParaRPr lang="ko-KR" altLang="en-US" sz="2400">
              <a:solidFill>
                <a:srgbClr val="32A5E6"/>
              </a:solidFill>
              <a:latin typeface="+mj-lt"/>
            </a:endParaRPr>
          </a:p>
        </p:txBody>
      </p:sp>
      <p:sp>
        <p:nvSpPr>
          <p:cNvPr id="9" name="그림 개체 틀 12">
            <a:extLst>
              <a:ext uri="{FF2B5EF4-FFF2-40B4-BE49-F238E27FC236}">
                <a16:creationId xmlns:a16="http://schemas.microsoft.com/office/drawing/2014/main" xmlns="" id="{369BBC67-01CD-4135-B549-F2ACFFFF65C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9147" y="689690"/>
            <a:ext cx="4441037" cy="5478620"/>
          </a:xfrm>
          <a:prstGeom prst="roundRect">
            <a:avLst>
              <a:gd name="adj" fmla="val 170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972000" anchor="ctr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81012581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8" r:id="rId2"/>
    <p:sldLayoutId id="2147483679" r:id="rId3"/>
    <p:sldLayoutId id="2147483680" r:id="rId4"/>
    <p:sldLayoutId id="2147483677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76" r:id="rId20"/>
    <p:sldLayoutId id="2147483664" r:id="rId2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D52C94E-2F4A-4F72-9A60-FD3AA646198D}"/>
              </a:ext>
            </a:extLst>
          </p:cNvPr>
          <p:cNvSpPr txBox="1"/>
          <p:nvPr/>
        </p:nvSpPr>
        <p:spPr>
          <a:xfrm>
            <a:off x="985962" y="1573700"/>
            <a:ext cx="11441927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1200" dirty="0"/>
              <a:t>Муниципальное автономное дошкольное образовательное учреждение</a:t>
            </a:r>
          </a:p>
          <a:p>
            <a:pPr algn="ctr"/>
            <a:r>
              <a:rPr lang="ru-RU" sz="1200" dirty="0"/>
              <a:t>Центр развития ребенка детский сад № 103 «Родники</a:t>
            </a:r>
            <a:r>
              <a:rPr lang="ru-RU" sz="1200" dirty="0" smtClean="0"/>
              <a:t>»</a:t>
            </a:r>
            <a:endParaRPr lang="ru-RU" sz="1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3976C5A-9BE5-4DC8-9E29-157004B2A43C}"/>
              </a:ext>
            </a:extLst>
          </p:cNvPr>
          <p:cNvSpPr txBox="1"/>
          <p:nvPr/>
        </p:nvSpPr>
        <p:spPr>
          <a:xfrm>
            <a:off x="2008909" y="3135987"/>
            <a:ext cx="7938522" cy="83099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lvl="0" algn="ctr"/>
            <a:r>
              <a:rPr lang="ru-RU" altLang="ko-KR" sz="2400" dirty="0" smtClean="0">
                <a:latin typeface="+mj-lt"/>
                <a:cs typeface="Arial" panose="020B0604020202020204" pitchFamily="34" charset="0"/>
              </a:rPr>
              <a:t>в</a:t>
            </a:r>
            <a:r>
              <a:rPr lang="ru-RU" altLang="ko-KR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ru-RU" altLang="ko-KR" sz="2400" dirty="0" smtClean="0">
                <a:latin typeface="+mj-lt"/>
                <a:cs typeface="Arial" panose="020B0604020202020204" pitchFamily="34" charset="0"/>
              </a:rPr>
              <a:t>рамках участия в муниципальном </a:t>
            </a:r>
            <a:r>
              <a:rPr lang="ru-RU" altLang="ko-KR" sz="2400" dirty="0" smtClean="0">
                <a:latin typeface="+mj-lt"/>
                <a:cs typeface="Arial" panose="020B0604020202020204" pitchFamily="34" charset="0"/>
              </a:rPr>
              <a:t>фестивале-конкурсе </a:t>
            </a:r>
            <a:r>
              <a:rPr lang="ru-RU" altLang="ko-KR" sz="2400" dirty="0" smtClean="0">
                <a:latin typeface="+mj-lt"/>
                <a:cs typeface="Arial" panose="020B0604020202020204" pitchFamily="34" charset="0"/>
              </a:rPr>
              <a:t>«Просторы речи»</a:t>
            </a:r>
            <a:endParaRPr lang="ko-KR" alt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9E1F3ED-69AB-45AA-9A01-7D94082A4D09}"/>
              </a:ext>
            </a:extLst>
          </p:cNvPr>
          <p:cNvSpPr txBox="1"/>
          <p:nvPr/>
        </p:nvSpPr>
        <p:spPr>
          <a:xfrm>
            <a:off x="2431981" y="2331781"/>
            <a:ext cx="7328034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altLang="ko-KR" sz="4000" dirty="0" smtClean="0">
                <a:latin typeface="+mj-lt"/>
                <a:cs typeface="Arial" panose="020B0604020202020204" pitchFamily="34" charset="0"/>
              </a:rPr>
              <a:t>ПРОЕКТ «Весёлые язычки»</a:t>
            </a:r>
            <a:endParaRPr lang="ko-KR" altLang="en-US" sz="40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" name="Рисунок 5" descr="C:\Users\User\Desktop\60bcc913500d31b8deb6b6fd8de1f929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5284" y="690296"/>
            <a:ext cx="628650" cy="6286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071068" y="4564049"/>
            <a:ext cx="58763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Авторы:</a:t>
            </a:r>
          </a:p>
          <a:p>
            <a:r>
              <a:rPr lang="ru-RU" dirty="0" smtClean="0"/>
              <a:t>Лапина </a:t>
            </a:r>
            <a:r>
              <a:rPr lang="ru-RU" dirty="0" smtClean="0"/>
              <a:t>Наталия </a:t>
            </a:r>
            <a:r>
              <a:rPr lang="ru-RU" dirty="0" smtClean="0"/>
              <a:t>Николаевна, учитель-логопед ВВК</a:t>
            </a:r>
          </a:p>
          <a:p>
            <a:r>
              <a:rPr lang="ru-RU" dirty="0" smtClean="0"/>
              <a:t>Задорина Татьяна Витальевна, воспитатель ВВК</a:t>
            </a:r>
          </a:p>
          <a:p>
            <a:r>
              <a:rPr lang="ru-RU" dirty="0" err="1" smtClean="0"/>
              <a:t>Капранова</a:t>
            </a:r>
            <a:r>
              <a:rPr lang="ru-RU" dirty="0" smtClean="0"/>
              <a:t> Ольга Сергеевна, воспитатель ВВК</a:t>
            </a:r>
          </a:p>
        </p:txBody>
      </p:sp>
    </p:spTree>
    <p:extLst>
      <p:ext uri="{BB962C8B-B14F-4D97-AF65-F5344CB8AC3E}">
        <p14:creationId xmlns:p14="http://schemas.microsoft.com/office/powerpoint/2010/main" xmlns="" val="276514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C9B3D36-D61D-470B-A1B9-6A93E05050DD}"/>
              </a:ext>
            </a:extLst>
          </p:cNvPr>
          <p:cNvSpPr txBox="1"/>
          <p:nvPr/>
        </p:nvSpPr>
        <p:spPr>
          <a:xfrm>
            <a:off x="88064" y="4293700"/>
            <a:ext cx="52320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артикуляционную моторику в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непосредственной образовательной и досуговой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деятельности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коррекционную работу с другими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образовательными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областями (познавательное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развитие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социально-коммуникативное развитие,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художественно-эстетическое;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xmlns="" id="{6FF1A099-DDA1-4497-98B6-179B3226A92E}"/>
              </a:ext>
            </a:extLst>
          </p:cNvPr>
          <p:cNvSpPr/>
          <p:nvPr/>
        </p:nvSpPr>
        <p:spPr>
          <a:xfrm>
            <a:off x="296517" y="3858775"/>
            <a:ext cx="14574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sz="2000" b="1" dirty="0" smtClean="0">
                <a:latin typeface="+mj-lt"/>
              </a:rPr>
              <a:t>ЗАДАЧИ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ko-KR" altLang="en-US" sz="2000" b="1" dirty="0"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28EC230-1E17-487F-B927-EE5E618C958F}"/>
              </a:ext>
            </a:extLst>
          </p:cNvPr>
          <p:cNvSpPr txBox="1"/>
          <p:nvPr/>
        </p:nvSpPr>
        <p:spPr>
          <a:xfrm>
            <a:off x="5351828" y="4191630"/>
            <a:ext cx="61890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мелкую моторику, умение работать с разными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материалами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коррекционную работу с другими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образова-тельными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областями (познавательное развитие, социально-коммуникативное развитие,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художественно-эстетическое);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мелкую моторику, умение работать с разными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материалами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ko-KR" altLang="en-US" sz="1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1FBA9DF8-0284-4EEC-8318-953F527BB864}"/>
              </a:ext>
            </a:extLst>
          </p:cNvPr>
          <p:cNvSpPr txBox="1"/>
          <p:nvPr/>
        </p:nvSpPr>
        <p:spPr>
          <a:xfrm>
            <a:off x="168027" y="2838957"/>
            <a:ext cx="11703269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Повышение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коррекционной работы учителя-логопеда и воспитателя через внедрение многофункциональных дидактических индивидуально ориентированных пособий («Домик», «Кубики», «Мой портрет»), направленных на осознанное и качественное выполнение артикуляционной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o-KR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33023" y="719416"/>
            <a:ext cx="1026501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</a:rPr>
              <a:t>У </a:t>
            </a:r>
            <a:r>
              <a:rPr lang="ru-RU" dirty="0">
                <a:latin typeface="Times New Roman" panose="02020603050405020304" pitchFamily="18" charset="0"/>
              </a:rPr>
              <a:t>детей с тяжелыми нарушениями речи </a:t>
            </a:r>
            <a:r>
              <a:rPr lang="ru-RU" dirty="0" smtClean="0">
                <a:latin typeface="Times New Roman" panose="02020603050405020304" pitchFamily="18" charset="0"/>
              </a:rPr>
              <a:t>артикуляционные </a:t>
            </a:r>
            <a:r>
              <a:rPr lang="ru-RU" dirty="0">
                <a:latin typeface="Times New Roman" panose="02020603050405020304" pitchFamily="18" charset="0"/>
              </a:rPr>
              <a:t>упражнения часто вызывают быстрое </a:t>
            </a:r>
            <a:endParaRPr lang="ru-RU" dirty="0" smtClean="0">
              <a:latin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</a:rPr>
              <a:t>утомление </a:t>
            </a:r>
            <a:r>
              <a:rPr lang="ru-RU" dirty="0">
                <a:latin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</a:rPr>
              <a:t>потерю </a:t>
            </a:r>
            <a:r>
              <a:rPr lang="ru-RU" dirty="0">
                <a:latin typeface="Times New Roman" panose="02020603050405020304" pitchFamily="18" charset="0"/>
              </a:rPr>
              <a:t>интереса из-за монотонности процесса.</a:t>
            </a:r>
            <a:endParaRPr lang="ru-RU" dirty="0"/>
          </a:p>
          <a:p>
            <a:pPr algn="just"/>
            <a:r>
              <a:rPr lang="ru-RU" dirty="0">
                <a:latin typeface="Times New Roman" panose="02020603050405020304" pitchFamily="18" charset="0"/>
              </a:rPr>
              <a:t>  Традиционный показ упражнений перед зеркалом требует дополнительной визуальной и игровой </a:t>
            </a:r>
            <a:endParaRPr lang="ru-RU" dirty="0" smtClean="0">
              <a:latin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</a:rPr>
              <a:t>стимуляции </a:t>
            </a:r>
            <a:r>
              <a:rPr lang="ru-RU" dirty="0">
                <a:latin typeface="Times New Roman" panose="02020603050405020304" pitchFamily="18" charset="0"/>
              </a:rPr>
              <a:t>для формирования устойчивого кинестетического образа.</a:t>
            </a:r>
            <a:endParaRPr lang="ru-RU" dirty="0"/>
          </a:p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  Поэтому учитель-логопед и воспитатель занимается поиском специальных инновационных игровых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методик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направленных на развитие артикуляционной моторики. Подбор игр осуществляется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индивидуально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с учетом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особенностей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каждого ребенка и степени тяжести нарушения.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023734" y="373882"/>
            <a:ext cx="2144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728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979" t="13930" b="13930"/>
          <a:stretch/>
        </p:blipFill>
        <p:spPr>
          <a:xfrm>
            <a:off x="405515" y="185944"/>
            <a:ext cx="2798791" cy="3322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그래픽 7">
            <a:extLst>
              <a:ext uri="{FF2B5EF4-FFF2-40B4-BE49-F238E27FC236}">
                <a16:creationId xmlns:a16="http://schemas.microsoft.com/office/drawing/2014/main" xmlns="" id="{4595DB4D-BEBB-46DD-B4AD-8BF61F7AB3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471615" y="2871281"/>
            <a:ext cx="394852" cy="2866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DAF0533-8E07-48ED-B815-F9D9D7E92194}"/>
              </a:ext>
            </a:extLst>
          </p:cNvPr>
          <p:cNvSpPr txBox="1"/>
          <p:nvPr/>
        </p:nvSpPr>
        <p:spPr>
          <a:xfrm>
            <a:off x="6319957" y="5137487"/>
            <a:ext cx="55386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превращает вместе с ребенком методическую схему в сказочный объект. Можно выбрать упражнения и их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очере-дность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связанных новым единым сюжетом, придумать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стих-  сопровождение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(например, сказку о жильцах «Домика»).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движения задает ребенок, используя стрелочки.</a:t>
            </a:r>
            <a:endParaRPr lang="ru-RU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6D23E05-3F7A-4B83-B761-46AB41CBFEB6}"/>
              </a:ext>
            </a:extLst>
          </p:cNvPr>
          <p:cNvSpPr txBox="1"/>
          <p:nvPr/>
        </p:nvSpPr>
        <p:spPr>
          <a:xfrm>
            <a:off x="7433082" y="4708474"/>
            <a:ext cx="2608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000" dirty="0" smtClean="0">
                <a:latin typeface="+mj-lt"/>
              </a:rPr>
              <a:t>«Домик для звуков»</a:t>
            </a:r>
            <a:endParaRPr lang="en-US" altLang="ko-KR" sz="2000" dirty="0"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652" r="15011" b="15942"/>
          <a:stretch/>
        </p:blipFill>
        <p:spPr>
          <a:xfrm>
            <a:off x="7706739" y="1051751"/>
            <a:ext cx="2818098" cy="33780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00" t="1905" r="8696" b="5509"/>
          <a:stretch/>
        </p:blipFill>
        <p:spPr>
          <a:xfrm>
            <a:off x="870655" y="3814619"/>
            <a:ext cx="4337379" cy="26463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595"/>
          <a:stretch/>
        </p:blipFill>
        <p:spPr>
          <a:xfrm>
            <a:off x="3842328" y="49644"/>
            <a:ext cx="3226389" cy="3458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99425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719" b="7719"/>
          <a:stretch>
            <a:fillRect/>
          </a:stretch>
        </p:blipFill>
        <p:spPr>
          <a:xfrm rot="10800000">
            <a:off x="303531" y="986329"/>
            <a:ext cx="3564617" cy="2197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530" b="12530"/>
          <a:stretch>
            <a:fillRect/>
          </a:stretch>
        </p:blipFill>
        <p:spPr>
          <a:xfrm>
            <a:off x="8022865" y="130599"/>
            <a:ext cx="3053302" cy="30532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70" r="12470"/>
          <a:stretch>
            <a:fillRect/>
          </a:stretch>
        </p:blipFill>
        <p:spPr>
          <a:xfrm>
            <a:off x="4197979" y="74637"/>
            <a:ext cx="3165225" cy="3165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61651C2E-67F7-4A81-863F-C8FDB1ED3D4E}"/>
              </a:ext>
            </a:extLst>
          </p:cNvPr>
          <p:cNvSpPr txBox="1"/>
          <p:nvPr/>
        </p:nvSpPr>
        <p:spPr>
          <a:xfrm>
            <a:off x="6098650" y="3609191"/>
            <a:ext cx="50967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размещает перед собой  свой портрет с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подвиж-ной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полоской с изображением артикуляционных поз,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передвигая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полоску и выполняя подобранный для него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омплекс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артикуляционной гимнастики. «Портреты»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располагаются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«Речевом уголке» в свободном доступе ребенка для выполнения артикуляционной гимнастики. Данное пособие используется как индивидуально, так и при групповой форме работы.</a:t>
            </a:r>
            <a:endParaRPr lang="ko-KR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xmlns="" id="{EDFE81BB-83E5-410B-8A5C-2BEDC22F562C}"/>
              </a:ext>
            </a:extLst>
          </p:cNvPr>
          <p:cNvSpPr/>
          <p:nvPr/>
        </p:nvSpPr>
        <p:spPr>
          <a:xfrm>
            <a:off x="7855876" y="3239859"/>
            <a:ext cx="22733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dirty="0" smtClean="0">
                <a:latin typeface="+mj-lt"/>
              </a:rPr>
              <a:t>«Мой портрет»</a:t>
            </a:r>
            <a:endParaRPr lang="ko-KR" altLang="en-US" dirty="0">
              <a:latin typeface="+mj-lt"/>
            </a:endParaRPr>
          </a:p>
        </p:txBody>
      </p:sp>
      <p:pic>
        <p:nvPicPr>
          <p:cNvPr id="13" name="Рисунок 12"/>
          <p:cNvPicPr>
            <a:picLocks noGrp="1" noChangeAspect="1"/>
          </p:cNvPicPr>
          <p:nvPr>
            <p:ph type="pic" sz="quarter" idx="17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500" b="12500"/>
          <a:stretch>
            <a:fillRect/>
          </a:stretch>
        </p:blipFill>
        <p:spPr>
          <a:xfrm>
            <a:off x="1865745" y="3424525"/>
            <a:ext cx="3288145" cy="32881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92861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7DB1632-AB71-423B-A209-9F783FF628F9}"/>
              </a:ext>
            </a:extLst>
          </p:cNvPr>
          <p:cNvSpPr txBox="1"/>
          <p:nvPr/>
        </p:nvSpPr>
        <p:spPr>
          <a:xfrm>
            <a:off x="6703291" y="4043023"/>
            <a:ext cx="2616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3200">
                <a:solidFill>
                  <a:srgbClr val="10002F"/>
                </a:solidFill>
                <a:effectLst>
                  <a:outerShdw dist="63500" dir="2700000" algn="tl" rotWithShape="0">
                    <a:schemeClr val="bg1"/>
                  </a:outerShdw>
                </a:effectLst>
                <a:latin typeface="+mj-lt"/>
                <a:cs typeface="Arial" panose="020B0604020202020204" pitchFamily="34" charset="0"/>
              </a:defRPr>
            </a:lvl1pPr>
          </a:lstStyle>
          <a:p>
            <a:pPr algn="l"/>
            <a:r>
              <a:rPr lang="ru-RU" altLang="ko-KR" sz="1800" dirty="0" smtClean="0">
                <a:solidFill>
                  <a:schemeClr val="tx1"/>
                </a:solidFill>
                <a:effectLst/>
              </a:rPr>
              <a:t>«Кубики»</a:t>
            </a:r>
            <a:endParaRPr lang="ko-KR" altLang="en-US" sz="18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68FF5A3-C2AC-409F-AA74-CFA5044F5375}"/>
              </a:ext>
            </a:extLst>
          </p:cNvPr>
          <p:cNvSpPr txBox="1"/>
          <p:nvPr/>
        </p:nvSpPr>
        <p:spPr>
          <a:xfrm>
            <a:off x="4784437" y="4412355"/>
            <a:ext cx="5874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по своему желанию выбирает упражнение и «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выкидыва-ет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кубик (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рандомный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выбор – сюрпризный момент). Из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выпав-ших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картинок выстраивает цепочку упражнений и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самостоятель-но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выполняет перед зеркалом.</a:t>
            </a:r>
            <a:endParaRPr lang="ru-RU" sz="16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202" b="10977"/>
          <a:stretch/>
        </p:blipFill>
        <p:spPr>
          <a:xfrm>
            <a:off x="2117850" y="651091"/>
            <a:ext cx="3497859" cy="32097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402" y="4104059"/>
            <a:ext cx="3435543" cy="25766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98227" y="739196"/>
            <a:ext cx="4162137" cy="31216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61793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1570182"/>
            <a:ext cx="698730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сроков подготовительного этапа (постановка звуков).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Улучшение точности, силы и объема артикуляционных движений.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Снижение уровня тревожности у детей при выполнении сложных заданий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 использования игровой формы проведения артикуляционной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тики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Создание обогащенной коррекционно-развивающей среды в группе.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Тесное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в работе со всеми участниками образовательного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образовательные технологии, которые нашли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реализации проекта:</a:t>
            </a:r>
          </a:p>
          <a:p>
            <a:pPr lvl="0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игровые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технологии,</a:t>
            </a:r>
          </a:p>
          <a:p>
            <a:pPr lvl="0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информационно-коммуникационные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технологии,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личностно-ориентированная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65444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dak - Quicksand">
      <a:majorFont>
        <a:latin typeface="Modak"/>
        <a:ea typeface="Arial Unicode MS"/>
        <a:cs typeface=""/>
      </a:majorFont>
      <a:minorFont>
        <a:latin typeface="Quicksand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 cap="flat">
          <a:noFill/>
          <a:prstDash val="solid"/>
          <a:miter/>
        </a:ln>
        <a:effectLst>
          <a:outerShdw blurRad="190500" sx="101000" sy="101000" algn="ctr" rotWithShape="0">
            <a:prstClr val="black">
              <a:alpha val="7000"/>
            </a:prstClr>
          </a:outerShdw>
        </a:effectLst>
      </a:spPr>
      <a:bodyPr rtlCol="0" anchor="ctr"/>
      <a:lstStyle>
        <a:defPPr algn="ctr">
          <a:defRPr sz="2400" dirty="0">
            <a:solidFill>
              <a:srgbClr val="F19C19"/>
            </a:solidFill>
            <a:latin typeface="+mj-lt"/>
          </a:defRPr>
        </a:defPPr>
      </a:lstStyle>
    </a:spDef>
    <a:lnDef>
      <a:spPr>
        <a:ln>
          <a:solidFill>
            <a:srgbClr val="B86C4A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2688</TotalTime>
  <Words>423</Words>
  <Application>Microsoft Office PowerPoint</Application>
  <PresentationFormat>Произвольный</PresentationFormat>
  <Paragraphs>42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5" baseType="lpstr">
      <vt:lpstr>Arial</vt:lpstr>
      <vt:lpstr>Quicksand</vt:lpstr>
      <vt:lpstr>Arial Unicode MS</vt:lpstr>
      <vt:lpstr>Modak</vt:lpstr>
      <vt:lpstr>Times New Roman</vt:lpstr>
      <vt:lpstr>Wingdings</vt:lpstr>
      <vt:lpstr>Calibri</vt:lpstr>
      <vt:lpstr>Malgun Gothic</vt:lpstr>
      <vt:lpstr>PPTMON theme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5</dc:creator>
  <cp:lastModifiedBy>ASUS</cp:lastModifiedBy>
  <cp:revision>222</cp:revision>
  <dcterms:created xsi:type="dcterms:W3CDTF">2019-04-06T05:20:47Z</dcterms:created>
  <dcterms:modified xsi:type="dcterms:W3CDTF">2026-01-22T09:36:02Z</dcterms:modified>
</cp:coreProperties>
</file>